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5"/>
  </p:notesMasterIdLst>
  <p:sldIdLst>
    <p:sldId id="256" r:id="rId2"/>
    <p:sldId id="257" r:id="rId3"/>
    <p:sldId id="274" r:id="rId4"/>
    <p:sldId id="258" r:id="rId5"/>
    <p:sldId id="282" r:id="rId6"/>
    <p:sldId id="281" r:id="rId7"/>
    <p:sldId id="259" r:id="rId8"/>
    <p:sldId id="276" r:id="rId9"/>
    <p:sldId id="275" r:id="rId10"/>
    <p:sldId id="277" r:id="rId11"/>
    <p:sldId id="278" r:id="rId12"/>
    <p:sldId id="279" r:id="rId13"/>
    <p:sldId id="280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2F417-6ED1-47D5-86A4-E40F726AF6CB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71A2E-66CD-4903-8D20-D894391ACF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30FDBAE-30B7-4488-AE8D-6EBF721A68FC}" type="datetimeFigureOut">
              <a:rPr lang="en-US" smtClean="0"/>
              <a:pPr/>
              <a:t>4/22/2020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B0DAB77-9E0B-4750-A116-74E734BA72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 smtClean="0">
              <a:solidFill>
                <a:srgbClr val="C00000"/>
              </a:solidFill>
              <a:latin typeface="BRH Amerikannada" pitchFamily="2" charset="0"/>
            </a:endParaRPr>
          </a:p>
          <a:p>
            <a:r>
              <a:rPr lang="en-US" sz="12800" dirty="0" smtClean="0">
                <a:solidFill>
                  <a:srgbClr val="FFFF00"/>
                </a:solidFill>
                <a:latin typeface="BRH Amerikannada" pitchFamily="2" charset="0"/>
              </a:rPr>
              <a:t>ºÉÆ¸À vÀAvÀæeÁÕ£ÀzÉÆA¢UÉ ¤ª</a:t>
            </a:r>
            <a:r>
              <a:rPr lang="en-US" sz="12800" dirty="0" err="1" smtClean="0">
                <a:solidFill>
                  <a:srgbClr val="FFFF00"/>
                </a:solidFill>
                <a:latin typeface="BRH Amerikannada" pitchFamily="2" charset="0"/>
              </a:rPr>
              <a:t>ÀÄä</a:t>
            </a:r>
            <a:r>
              <a:rPr lang="en-US" sz="12800" dirty="0" smtClean="0">
                <a:solidFill>
                  <a:srgbClr val="FFFF00"/>
                </a:solidFill>
                <a:latin typeface="BRH Amerikannada" pitchFamily="2" charset="0"/>
              </a:rPr>
              <a:t> PÀ°PÉ</a:t>
            </a:r>
          </a:p>
          <a:p>
            <a:endParaRPr lang="en-US" sz="12800" dirty="0" smtClean="0">
              <a:solidFill>
                <a:srgbClr val="FFFF00"/>
              </a:solidFill>
              <a:latin typeface="BRH Amerikannada" pitchFamily="2" charset="0"/>
            </a:endParaRPr>
          </a:p>
          <a:p>
            <a:r>
              <a:rPr lang="en-US" sz="12800" dirty="0" smtClean="0">
                <a:solidFill>
                  <a:srgbClr val="FFFF00"/>
                </a:solidFill>
                <a:latin typeface="BRH Amerikannada" pitchFamily="2" charset="0"/>
              </a:rPr>
              <a:t>gÁdÄ © Dgï</a:t>
            </a:r>
          </a:p>
          <a:p>
            <a:r>
              <a:rPr lang="en-US" sz="12800" dirty="0" smtClean="0">
                <a:solidFill>
                  <a:srgbClr val="FFFF00"/>
                </a:solidFill>
                <a:latin typeface="BRH Amerikannada" pitchFamily="2" charset="0"/>
              </a:rPr>
              <a:t>G¥À£Áå¸ÀPÀgÀÄ</a:t>
            </a:r>
          </a:p>
          <a:p>
            <a:r>
              <a:rPr lang="en-US" sz="12800" dirty="0" smtClean="0">
                <a:solidFill>
                  <a:srgbClr val="FFFF00"/>
                </a:solidFill>
                <a:latin typeface="BRH Amerikannada" pitchFamily="2" charset="0"/>
              </a:rPr>
              <a:t>©.J. ¥ÀwæPÉÆÃzÀåªÀÄ «¨sÁUÀ</a:t>
            </a:r>
            <a:endParaRPr lang="en-US" sz="12800" dirty="0">
              <a:solidFill>
                <a:srgbClr val="FFFF00"/>
              </a:solidFill>
              <a:latin typeface="BRH Amerikannad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70C0"/>
                </a:solidFill>
                <a:latin typeface="BRH Amerikannada" pitchFamily="2" charset="0"/>
              </a:rPr>
              <a:t>«zÀÄå£Áä£À ª</a:t>
            </a:r>
            <a:r>
              <a:rPr lang="en-US" sz="6000" dirty="0" err="1" smtClean="0">
                <a:solidFill>
                  <a:srgbClr val="0070C0"/>
                </a:solidFill>
                <a:latin typeface="BRH Amerikannada" pitchFamily="2" charset="0"/>
              </a:rPr>
              <a:t>ÀiÁzsÀåªÀÄ</a:t>
            </a:r>
            <a:endParaRPr lang="en-US" sz="6000" dirty="0">
              <a:solidFill>
                <a:srgbClr val="0070C0"/>
              </a:solidFill>
              <a:latin typeface="BRH Amerikannada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zÀÈ±ÀåzÀ°ègÀÄªÀÅzÀ£ÀÄß ¥ÀÄ£ÀgÀªÀvÀð£É ª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ÀiÁqÀÄªÀÅzÀÄ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¸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ÀàµÀÖªÀ°è</a:t>
            </a:r>
            <a:endParaRPr lang="en-US" dirty="0" smtClean="0">
              <a:solidFill>
                <a:srgbClr val="FFFF00"/>
              </a:solidFill>
              <a:latin typeface="BRH Bengaluru" pitchFamily="2" charset="0"/>
            </a:endParaRPr>
          </a:p>
          <a:p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zÀÈ±ÀåªÀ£ÀÄß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CxÉÊð¸ÀÄªÀ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§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gÀªÀtÂUÉ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¤ª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ÀÄäzÁVgÀ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°</a:t>
            </a:r>
          </a:p>
          <a:p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PÁgÁgÀÆªÀPÁÌV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ª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Á¸ÀÛªÀzÀ°è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ª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ÀiÁ»w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EgÀ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°</a:t>
            </a:r>
          </a:p>
          <a:p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«µ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ÀAiÀÄªÀ£ÀÄß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£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ÉÃgÀªÁV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w½¹</a:t>
            </a:r>
          </a:p>
          <a:p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ªÁPÀåUÀ¼ÀÄ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aPÀÌ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aPÀÌ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¥ÀzÀUÀ¼À°ègÀ°</a:t>
            </a:r>
          </a:p>
          <a:p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K¼ÀjAzÀ º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À£ÉßgÀqÀÄ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¥ÀzÀUÀ¼ÀÄ n« ª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ÁvÀðUÉ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GvÀÛªÀÄ</a:t>
            </a:r>
            <a:endParaRPr lang="en-US" dirty="0" smtClean="0">
              <a:solidFill>
                <a:srgbClr val="FFFF00"/>
              </a:solidFill>
              <a:latin typeface="BRH Bengaluru" pitchFamily="2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QæÃAiÀiÁ¥ÀzÀ ª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ÀÄvÀÄÛ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UÀÄtªÁZÀPÀUÀ¼À ¥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ÀæAiÉÆÃUÀªÁUÀ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°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CzÀgÀ®Æè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¸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ÁªÀiÁ£Àå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ª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ÀvÀðªÀiÁ£À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¸ÀÆPÀÛ</a:t>
            </a:r>
          </a:p>
          <a:p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£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ÀPÀgÁvÀäPÀ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§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gÀªÀtÂUÉVAvÀ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¸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ÀPÀgÁvÀäPÀ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aAvÀ£É</a:t>
            </a:r>
            <a:r>
              <a:rPr lang="en-US" dirty="0" smtClean="0">
                <a:solidFill>
                  <a:srgbClr val="FFFF00"/>
                </a:solidFill>
                <a:latin typeface="BRH Bengaluru" pitchFamily="2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BRH Bengaluru" pitchFamily="2" charset="0"/>
              </a:rPr>
              <a:t>CUÀvÀå</a:t>
            </a:r>
            <a:endParaRPr lang="en-US" dirty="0">
              <a:solidFill>
                <a:srgbClr val="FFFF00"/>
              </a:solidFill>
              <a:latin typeface="BRH Bengaluru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£</a:t>
            </a:r>
            <a:r>
              <a:rPr lang="en-US" dirty="0" err="1" smtClean="0">
                <a:latin typeface="BRH Bengaluru" pitchFamily="2" charset="0"/>
              </a:rPr>
              <a:t>ÉÆÃr</a:t>
            </a:r>
            <a:r>
              <a:rPr lang="en-US" dirty="0" smtClean="0">
                <a:latin typeface="BRH Bengaluru" pitchFamily="2" charset="0"/>
              </a:rPr>
              <a:t> PÀ° ª</a:t>
            </a:r>
            <a:r>
              <a:rPr lang="en-US" dirty="0" err="1" smtClean="0">
                <a:latin typeface="BRH Bengaluru" pitchFamily="2" charset="0"/>
              </a:rPr>
              <a:t>ÀiÁr</a:t>
            </a:r>
            <a:r>
              <a:rPr lang="en-US" dirty="0" smtClean="0">
                <a:latin typeface="BRH Bengaluru" pitchFamily="2" charset="0"/>
              </a:rPr>
              <a:t> £À°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G¹gÀ£À°è ºÉÃ¼À®Ä ¸</a:t>
            </a:r>
            <a:r>
              <a:rPr lang="en-US" dirty="0" err="1" smtClean="0">
                <a:latin typeface="BRH Bengaluru" pitchFamily="2" charset="0"/>
              </a:rPr>
              <a:t>ÁzsÀå«gÀÄªÀµÀÄÖ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ZÉAzÀ</a:t>
            </a:r>
            <a:r>
              <a:rPr lang="en-US" dirty="0" smtClean="0">
                <a:latin typeface="BRH Bengaluru" pitchFamily="2" charset="0"/>
              </a:rPr>
              <a:t> ¥ÀzÀUÀ¼À£ÀÄß </a:t>
            </a:r>
            <a:r>
              <a:rPr lang="en-US" dirty="0" err="1" smtClean="0">
                <a:latin typeface="BRH Bengaluru" pitchFamily="2" charset="0"/>
              </a:rPr>
              <a:t>vÀÄgÀÄPÀÄªÀÅzÀÄ</a:t>
            </a:r>
            <a:r>
              <a:rPr lang="en-US" dirty="0" smtClean="0">
                <a:latin typeface="BRH Bengaluru" pitchFamily="2" charset="0"/>
              </a:rPr>
              <a:t> ¨</a:t>
            </a:r>
            <a:r>
              <a:rPr lang="en-US" dirty="0" err="1" smtClean="0">
                <a:latin typeface="BRH Bengaluru" pitchFamily="2" charset="0"/>
              </a:rPr>
              <a:t>ÉÃqÀ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§</a:t>
            </a:r>
            <a:r>
              <a:rPr lang="en-US" dirty="0" err="1" smtClean="0">
                <a:latin typeface="BRH Bengaluru" pitchFamily="2" charset="0"/>
              </a:rPr>
              <a:t>gÀªÀtÂUÉ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ÀàµÀÖ</a:t>
            </a:r>
            <a:r>
              <a:rPr lang="en-US" dirty="0" smtClean="0">
                <a:latin typeface="BRH Bengaluru" pitchFamily="2" charset="0"/>
              </a:rPr>
              <a:t> ºÁUÀÄ ¥</a:t>
            </a:r>
            <a:r>
              <a:rPr lang="en-US" dirty="0" err="1" smtClean="0">
                <a:latin typeface="BRH Bengaluru" pitchFamily="2" charset="0"/>
              </a:rPr>
              <a:t>Àj¥ÀÆtðªÁVgÀ</a:t>
            </a:r>
            <a:r>
              <a:rPr lang="en-US" dirty="0" smtClean="0">
                <a:latin typeface="BRH Bengaluru" pitchFamily="2" charset="0"/>
              </a:rPr>
              <a:t>°</a:t>
            </a:r>
          </a:p>
          <a:p>
            <a:r>
              <a:rPr lang="en-US" dirty="0" smtClean="0">
                <a:latin typeface="BRH Bengaluru" pitchFamily="2" charset="0"/>
              </a:rPr>
              <a:t>¸ÀÄ¢Ý CA±ÀUÀ¼ÁzÀ </a:t>
            </a:r>
            <a:r>
              <a:rPr lang="en-US" dirty="0" err="1" smtClean="0">
                <a:latin typeface="BRH Bengaluru" pitchFamily="2" charset="0"/>
              </a:rPr>
              <a:t>AiÀiÁgÀÄ</a:t>
            </a:r>
            <a:r>
              <a:rPr lang="en-US" dirty="0" smtClean="0">
                <a:latin typeface="BRH Bengaluru" pitchFamily="2" charset="0"/>
              </a:rPr>
              <a:t>?, K£ÀÄ?, </a:t>
            </a:r>
            <a:r>
              <a:rPr lang="en-US" dirty="0" err="1" smtClean="0">
                <a:latin typeface="BRH Bengaluru" pitchFamily="2" charset="0"/>
              </a:rPr>
              <a:t>J°è</a:t>
            </a:r>
            <a:r>
              <a:rPr lang="en-US" dirty="0" smtClean="0">
                <a:latin typeface="BRH Bengaluru" pitchFamily="2" charset="0"/>
              </a:rPr>
              <a:t>?, </a:t>
            </a:r>
            <a:r>
              <a:rPr lang="en-US" dirty="0" err="1" smtClean="0">
                <a:latin typeface="BRH Bengaluru" pitchFamily="2" charset="0"/>
              </a:rPr>
              <a:t>AiÀiÁªÁUÀ</a:t>
            </a:r>
            <a:r>
              <a:rPr lang="en-US" dirty="0" smtClean="0">
                <a:latin typeface="BRH Bengaluru" pitchFamily="2" charset="0"/>
              </a:rPr>
              <a:t>?, </a:t>
            </a:r>
            <a:r>
              <a:rPr lang="en-US" dirty="0" err="1" smtClean="0">
                <a:latin typeface="BRH Bengaluru" pitchFamily="2" charset="0"/>
              </a:rPr>
              <a:t>KPÉ?,ªÀÄvÀÄÛ</a:t>
            </a:r>
            <a:r>
              <a:rPr lang="en-US" dirty="0" smtClean="0">
                <a:latin typeface="BRH Bengaluru" pitchFamily="2" charset="0"/>
              </a:rPr>
              <a:t> ºÉÃUÉ?. EªÀÅ ¸ÀÆvÀæzÁjUÀ¼ÀÄ.</a:t>
            </a:r>
          </a:p>
          <a:p>
            <a:r>
              <a:rPr lang="en-US" dirty="0" err="1" smtClean="0">
                <a:latin typeface="BRH Bengaluru" pitchFamily="2" charset="0"/>
              </a:rPr>
              <a:t>GZÁÑgÀ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ÀàµÀÖªÁVzÀÝ°è</a:t>
            </a:r>
            <a:r>
              <a:rPr lang="en-US" dirty="0" smtClean="0">
                <a:latin typeface="BRH Bengaluru" pitchFamily="2" charset="0"/>
              </a:rPr>
              <a:t> «</a:t>
            </a:r>
            <a:r>
              <a:rPr lang="en-US" dirty="0" err="1" smtClean="0">
                <a:latin typeface="BRH Bengaluru" pitchFamily="2" charset="0"/>
              </a:rPr>
              <a:t>ÃPÀëPÀ£À</a:t>
            </a:r>
            <a:r>
              <a:rPr lang="en-US" dirty="0" smtClean="0">
                <a:latin typeface="BRH Bengaluru" pitchFamily="2" charset="0"/>
              </a:rPr>
              <a:t> Q« ¸ÉÆUÀ¸ÁV PÉÃ¼ÀÄvÀÛzÉ.</a:t>
            </a:r>
          </a:p>
          <a:p>
            <a:r>
              <a:rPr lang="en-US" dirty="0" smtClean="0">
                <a:latin typeface="BRH Bengaluru" pitchFamily="2" charset="0"/>
              </a:rPr>
              <a:t>ª</a:t>
            </a:r>
            <a:r>
              <a:rPr lang="en-US" dirty="0" err="1" smtClean="0">
                <a:latin typeface="BRH Bengaluru" pitchFamily="2" charset="0"/>
              </a:rPr>
              <a:t>ÀåvÁå¸À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PÀAqÀÄ§AzÀ°è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QjQj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GAmÁUÀÄvÀÛzÉ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EzÀ£ÀÄß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SÁwæ</a:t>
            </a:r>
            <a:r>
              <a:rPr lang="en-US" dirty="0" smtClean="0">
                <a:latin typeface="BRH Bengaluru" pitchFamily="2" charset="0"/>
              </a:rPr>
              <a:t> ¥ÀqÉ¹PÉÆ¼Àî¨ÉÃPÀÄ.</a:t>
            </a:r>
            <a:endParaRPr lang="en-US" dirty="0">
              <a:latin typeface="BRH Bengaluru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£</a:t>
            </a:r>
            <a:r>
              <a:rPr lang="en-US" dirty="0" err="1" smtClean="0">
                <a:latin typeface="BRH Bengaluru" pitchFamily="2" charset="0"/>
              </a:rPr>
              <a:t>ÉÆÃr</a:t>
            </a:r>
            <a:r>
              <a:rPr lang="en-US" dirty="0" smtClean="0">
                <a:latin typeface="BRH Bengaluru" pitchFamily="2" charset="0"/>
              </a:rPr>
              <a:t> PÀ° ª</a:t>
            </a:r>
            <a:r>
              <a:rPr lang="en-US" dirty="0" err="1" smtClean="0">
                <a:latin typeface="BRH Bengaluru" pitchFamily="2" charset="0"/>
              </a:rPr>
              <a:t>ÀiÁr</a:t>
            </a:r>
            <a:r>
              <a:rPr lang="en-US" dirty="0" smtClean="0">
                <a:latin typeface="BRH Bengaluru" pitchFamily="2" charset="0"/>
              </a:rPr>
              <a:t> £À°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PÉ®ª</a:t>
            </a:r>
            <a:r>
              <a:rPr lang="en-US" dirty="0" err="1" smtClean="0">
                <a:latin typeface="BRH Bengaluru" pitchFamily="2" charset="0"/>
              </a:rPr>
              <a:t>ÀÇªÉÄä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GZÁÑgÀuÉAiÀÄ°è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zÉÆÃµÀ«gÀÄvÀÛzÉ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CzÀ£ÀÄß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ÀàµÀÖªÁV¸À®Ä</a:t>
            </a:r>
            <a:r>
              <a:rPr lang="en-US" dirty="0" smtClean="0">
                <a:latin typeface="BRH Bengaluru" pitchFamily="2" charset="0"/>
              </a:rPr>
              <a:t> ¥ÀæAiÀÄwß¹.</a:t>
            </a:r>
          </a:p>
          <a:p>
            <a:r>
              <a:rPr lang="en-US" dirty="0" smtClean="0">
                <a:latin typeface="BRH Bengaluru" pitchFamily="2" charset="0"/>
              </a:rPr>
              <a:t>CAQ ¸ÀASÉåUÀ¼ÀÄ vÀVÎ¹ «</a:t>
            </a:r>
            <a:r>
              <a:rPr lang="en-US" dirty="0" err="1" smtClean="0">
                <a:latin typeface="BRH Bengaluru" pitchFamily="2" charset="0"/>
              </a:rPr>
              <a:t>ÃPÀëPÀjUÉ</a:t>
            </a:r>
            <a:r>
              <a:rPr lang="en-US" dirty="0" smtClean="0">
                <a:latin typeface="BRH Bengaluru" pitchFamily="2" charset="0"/>
              </a:rPr>
              <a:t> £É£À¦£</a:t>
            </a:r>
            <a:r>
              <a:rPr lang="en-US" dirty="0" err="1" smtClean="0">
                <a:latin typeface="BRH Bengaluru" pitchFamily="2" charset="0"/>
              </a:rPr>
              <a:t>À°ègÀÄªÀÅ</a:t>
            </a:r>
            <a:r>
              <a:rPr lang="en-US" dirty="0" smtClean="0">
                <a:latin typeface="BRH Bengaluru" pitchFamily="2" charset="0"/>
              </a:rPr>
              <a:t>¢®è.</a:t>
            </a:r>
          </a:p>
          <a:p>
            <a:r>
              <a:rPr lang="en-US" dirty="0" smtClean="0">
                <a:latin typeface="BRH Bengaluru" pitchFamily="2" charset="0"/>
              </a:rPr>
              <a:t>¢£ÁAPÀ, ¸ÀÜ¼ÀªÀ£ÀÄß ¸</a:t>
            </a:r>
            <a:r>
              <a:rPr lang="en-US" dirty="0" err="1" smtClean="0">
                <a:latin typeface="BRH Bengaluru" pitchFamily="2" charset="0"/>
              </a:rPr>
              <a:t>ÉÃj¸ÀÄªÀÅzÀÄ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ÀÄgÉAiÀÄ¢j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r>
              <a:rPr lang="en-US" dirty="0" err="1" smtClean="0">
                <a:latin typeface="BRH Bengaluru" pitchFamily="2" charset="0"/>
              </a:rPr>
              <a:t>EAzÀÄ</a:t>
            </a:r>
            <a:r>
              <a:rPr lang="en-US" dirty="0" smtClean="0">
                <a:latin typeface="BRH Bengaluru" pitchFamily="2" charset="0"/>
              </a:rPr>
              <a:t>, ¤£</a:t>
            </a:r>
            <a:r>
              <a:rPr lang="en-US" dirty="0" err="1" smtClean="0">
                <a:latin typeface="BRH Bengaluru" pitchFamily="2" charset="0"/>
              </a:rPr>
              <a:t>Éß</a:t>
            </a:r>
            <a:r>
              <a:rPr lang="en-US" dirty="0" smtClean="0">
                <a:latin typeface="BRH Bengaluru" pitchFamily="2" charset="0"/>
              </a:rPr>
              <a:t>, £Á¼É, ºÁUÀÄ </a:t>
            </a:r>
            <a:r>
              <a:rPr lang="en-US" dirty="0" err="1" smtClean="0">
                <a:latin typeface="BRH Bengaluru" pitchFamily="2" charset="0"/>
              </a:rPr>
              <a:t>EwÛÃaUÉ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JAzÀÄ</a:t>
            </a:r>
            <a:r>
              <a:rPr lang="en-US" dirty="0" smtClean="0">
                <a:latin typeface="BRH Bengaluru" pitchFamily="2" charset="0"/>
              </a:rPr>
              <a:t> §¼À¸ÀÄªÀÅzÀÄ ¸ÀÆPÀÛ</a:t>
            </a:r>
          </a:p>
          <a:p>
            <a:r>
              <a:rPr lang="en-US" dirty="0" smtClean="0">
                <a:latin typeface="BRH Bengaluru" pitchFamily="2" charset="0"/>
              </a:rPr>
              <a:t>ªÁgÀUÀ¼À£ÀÄß ºÉÃ¼ÀÄªÀÅzÀÄ </a:t>
            </a:r>
            <a:r>
              <a:rPr lang="en-US" dirty="0" err="1" smtClean="0">
                <a:latin typeface="BRH Bengaluru" pitchFamily="2" charset="0"/>
              </a:rPr>
              <a:t>E£ÀÄß</a:t>
            </a:r>
            <a:r>
              <a:rPr lang="en-US" dirty="0" smtClean="0">
                <a:latin typeface="BRH Bengaluru" pitchFamily="2" charset="0"/>
              </a:rPr>
              <a:t> M½vÀÄ.</a:t>
            </a:r>
          </a:p>
          <a:p>
            <a:r>
              <a:rPr lang="en-US" dirty="0" smtClean="0">
                <a:latin typeface="BRH Bengaluru" pitchFamily="2" charset="0"/>
              </a:rPr>
              <a:t>¥ÀzÀUÀ¼À §UÉÎ </a:t>
            </a:r>
            <a:r>
              <a:rPr lang="en-US" dirty="0" err="1" smtClean="0">
                <a:latin typeface="BRH Bengaluru" pitchFamily="2" charset="0"/>
              </a:rPr>
              <a:t>JZÀÑgÀ«j</a:t>
            </a:r>
            <a:r>
              <a:rPr lang="en-US" dirty="0" smtClean="0">
                <a:latin typeface="BRH Bengaluru" pitchFamily="2" charset="0"/>
              </a:rPr>
              <a:t>° ª</a:t>
            </a:r>
            <a:r>
              <a:rPr lang="en-US" dirty="0" err="1" smtClean="0">
                <a:latin typeface="BRH Bengaluru" pitchFamily="2" charset="0"/>
              </a:rPr>
              <a:t>ÀåvÁå¸ÀªÁzÀgÉ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C£ÀxÀðªÁVvÀÄÛ</a:t>
            </a:r>
            <a:r>
              <a:rPr lang="en-US" dirty="0" smtClean="0">
                <a:latin typeface="BRH Bengaluru" pitchFamily="2" charset="0"/>
              </a:rPr>
              <a:t>.</a:t>
            </a:r>
            <a:endParaRPr lang="en-US" dirty="0">
              <a:latin typeface="BRH Bengaluru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£</a:t>
            </a:r>
            <a:r>
              <a:rPr lang="en-US" dirty="0" err="1" smtClean="0">
                <a:latin typeface="BRH Bengaluru" pitchFamily="2" charset="0"/>
              </a:rPr>
              <a:t>ÉÆÃr</a:t>
            </a:r>
            <a:r>
              <a:rPr lang="en-US" dirty="0" smtClean="0">
                <a:latin typeface="BRH Bengaluru" pitchFamily="2" charset="0"/>
              </a:rPr>
              <a:t> PÀ° ª</a:t>
            </a:r>
            <a:r>
              <a:rPr lang="en-US" dirty="0" err="1" smtClean="0">
                <a:latin typeface="BRH Bengaluru" pitchFamily="2" charset="0"/>
              </a:rPr>
              <a:t>ÀiÁr</a:t>
            </a:r>
            <a:r>
              <a:rPr lang="en-US" dirty="0" smtClean="0">
                <a:latin typeface="BRH Bengaluru" pitchFamily="2" charset="0"/>
              </a:rPr>
              <a:t> £À°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 n« §</a:t>
            </a:r>
            <a:r>
              <a:rPr lang="en-US" dirty="0" err="1" smtClean="0">
                <a:latin typeface="BRH Bengaluru" pitchFamily="2" charset="0"/>
              </a:rPr>
              <a:t>gÀªÀtÂUÉ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CzsÀÄâvÀ</a:t>
            </a:r>
            <a:r>
              <a:rPr lang="en-US" dirty="0" smtClean="0">
                <a:latin typeface="BRH Bengaluru" pitchFamily="2" charset="0"/>
              </a:rPr>
              <a:t> ¥</a:t>
            </a:r>
            <a:r>
              <a:rPr lang="en-US" dirty="0" err="1" smtClean="0">
                <a:latin typeface="BRH Bengaluru" pitchFamily="2" charset="0"/>
              </a:rPr>
              <a:t>ÀªÁqÀªÉ£ÀÄ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C®è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AiÀiÁgÁzÀgÀÆ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PÀ°AiÀÄ</a:t>
            </a:r>
            <a:r>
              <a:rPr lang="en-US" dirty="0" smtClean="0">
                <a:latin typeface="BRH Bengaluru" pitchFamily="2" charset="0"/>
              </a:rPr>
              <a:t>§º</a:t>
            </a:r>
            <a:r>
              <a:rPr lang="en-US" dirty="0" err="1" smtClean="0">
                <a:latin typeface="BRH Bengaluru" pitchFamily="2" charset="0"/>
              </a:rPr>
              <a:t>ÀÄzÀÄ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r>
              <a:rPr lang="en-US" dirty="0" smtClean="0">
                <a:latin typeface="BRH Bengaluru" pitchFamily="2" charset="0"/>
              </a:rPr>
              <a:t>MA¢µÀÄÖ vÁ¼Éä, ¥</a:t>
            </a:r>
            <a:r>
              <a:rPr lang="en-US" dirty="0" err="1" smtClean="0">
                <a:latin typeface="BRH Bengaluru" pitchFamily="2" charset="0"/>
              </a:rPr>
              <a:t>Àj±ÀæªÀÄ</a:t>
            </a:r>
            <a:r>
              <a:rPr lang="en-US" dirty="0" smtClean="0">
                <a:latin typeface="BRH Bengaluru" pitchFamily="2" charset="0"/>
              </a:rPr>
              <a:t>, </a:t>
            </a:r>
            <a:r>
              <a:rPr lang="en-US" dirty="0" err="1" smtClean="0">
                <a:latin typeface="BRH Bengaluru" pitchFamily="2" charset="0"/>
              </a:rPr>
              <a:t>vÁ°ÃªÀÄÆ</a:t>
            </a:r>
            <a:r>
              <a:rPr lang="en-US" dirty="0" smtClean="0">
                <a:latin typeface="BRH Bengaluru" pitchFamily="2" charset="0"/>
              </a:rPr>
              <a:t>, ª</a:t>
            </a:r>
            <a:r>
              <a:rPr lang="en-US" dirty="0" err="1" smtClean="0">
                <a:latin typeface="BRH Bengaluru" pitchFamily="2" charset="0"/>
              </a:rPr>
              <a:t>ÀÄvÀÄÛ</a:t>
            </a:r>
            <a:r>
              <a:rPr lang="en-US" dirty="0" smtClean="0">
                <a:latin typeface="BRH Bengaluru" pitchFamily="2" charset="0"/>
              </a:rPr>
              <a:t> ±</a:t>
            </a:r>
            <a:r>
              <a:rPr lang="en-US" dirty="0" err="1" smtClean="0">
                <a:latin typeface="BRH Bengaluru" pitchFamily="2" charset="0"/>
              </a:rPr>
              <a:t>ÀæzÉÞ</a:t>
            </a:r>
            <a:r>
              <a:rPr lang="en-US" dirty="0" smtClean="0">
                <a:latin typeface="BRH Bengaluru" pitchFamily="2" charset="0"/>
              </a:rPr>
              <a:t> ¨ÉÃPÀÄ</a:t>
            </a:r>
          </a:p>
          <a:p>
            <a:r>
              <a:rPr lang="en-US" dirty="0" err="1" smtClean="0">
                <a:latin typeface="BRH Bengaluru" pitchFamily="2" charset="0"/>
              </a:rPr>
              <a:t>DgÀA¨sÀzÀ°è</a:t>
            </a:r>
            <a:r>
              <a:rPr lang="en-US" dirty="0" smtClean="0">
                <a:latin typeface="BRH Bengaluru" pitchFamily="2" charset="0"/>
              </a:rPr>
              <a:t> ¤ª</a:t>
            </a:r>
            <a:r>
              <a:rPr lang="en-US" dirty="0" err="1" smtClean="0">
                <a:latin typeface="BRH Bengaluru" pitchFamily="2" charset="0"/>
              </a:rPr>
              <a:t>ÀÄä</a:t>
            </a:r>
            <a:r>
              <a:rPr lang="en-US" dirty="0" smtClean="0">
                <a:latin typeface="BRH Bengaluru" pitchFamily="2" charset="0"/>
              </a:rPr>
              <a:t> ¥</a:t>
            </a:r>
            <a:r>
              <a:rPr lang="en-US" dirty="0" err="1" smtClean="0">
                <a:latin typeface="BRH Bengaluru" pitchFamily="2" charset="0"/>
              </a:rPr>
              <a:t>ÀzÀ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PË±À®å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EzÀPÉÌ</a:t>
            </a:r>
            <a:r>
              <a:rPr lang="en-US" dirty="0" smtClean="0">
                <a:latin typeface="BRH Bengaluru" pitchFamily="2" charset="0"/>
              </a:rPr>
              <a:t> £</a:t>
            </a:r>
            <a:r>
              <a:rPr lang="en-US" dirty="0" err="1" smtClean="0">
                <a:latin typeface="BRH Bengaluru" pitchFamily="2" charset="0"/>
              </a:rPr>
              <a:t>É¯ÉUÀlÄÖ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¸</a:t>
            </a:r>
            <a:r>
              <a:rPr lang="en-US" dirty="0" err="1" smtClean="0">
                <a:latin typeface="BRH Bengaluru" pitchFamily="2" charset="0"/>
              </a:rPr>
              <a:t>ÀvÀvÀ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NzÀÄ</a:t>
            </a:r>
            <a:r>
              <a:rPr lang="en-US" dirty="0" smtClean="0">
                <a:latin typeface="BRH Bengaluru" pitchFamily="2" charset="0"/>
              </a:rPr>
              <a:t> ¤</a:t>
            </a:r>
            <a:r>
              <a:rPr lang="en-US" dirty="0" err="1" smtClean="0">
                <a:latin typeface="BRH Bengaluru" pitchFamily="2" charset="0"/>
              </a:rPr>
              <a:t>gÀAvÀgÀ</a:t>
            </a:r>
            <a:r>
              <a:rPr lang="en-US" dirty="0" smtClean="0">
                <a:latin typeface="BRH Bengaluru" pitchFamily="2" charset="0"/>
              </a:rPr>
              <a:t> §</a:t>
            </a:r>
            <a:r>
              <a:rPr lang="en-US" dirty="0" err="1" smtClean="0">
                <a:latin typeface="BRH Bengaluru" pitchFamily="2" charset="0"/>
              </a:rPr>
              <a:t>gÀºÀ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EzÀPÉÌ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ÀÛA¨sÀ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r>
              <a:rPr lang="en-US" dirty="0" smtClean="0">
                <a:latin typeface="BRH Bengaluru" pitchFamily="2" charset="0"/>
              </a:rPr>
              <a:t>£</a:t>
            </a:r>
            <a:r>
              <a:rPr lang="en-US" dirty="0" err="1" smtClean="0">
                <a:latin typeface="BRH Bengaluru" pitchFamily="2" charset="0"/>
              </a:rPr>
              <a:t>É£À¦gÀ</a:t>
            </a:r>
            <a:r>
              <a:rPr lang="en-US" dirty="0" smtClean="0">
                <a:latin typeface="BRH Bengaluru" pitchFamily="2" charset="0"/>
              </a:rPr>
              <a:t>° «</a:t>
            </a:r>
            <a:r>
              <a:rPr lang="en-US" dirty="0" err="1" smtClean="0">
                <a:latin typeface="BRH Bengaluru" pitchFamily="2" charset="0"/>
              </a:rPr>
              <a:t>ÃPÀëPÀjUÉ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ZÁ£À¯ï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DAiÉÄÌ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EgÀÄvÀÛzÉ</a:t>
            </a:r>
            <a:r>
              <a:rPr lang="en-US" dirty="0" smtClean="0">
                <a:latin typeface="BRH Bengaluru" pitchFamily="2" charset="0"/>
              </a:rPr>
              <a:t>, ¤ÃªÀÅ §j ¸</a:t>
            </a:r>
            <a:r>
              <a:rPr lang="en-US" dirty="0" err="1" smtClean="0">
                <a:latin typeface="BRH Bengaluru" pitchFamily="2" charset="0"/>
              </a:rPr>
              <a:t>ÀgÀzÁgÀgÀ®è</a:t>
            </a:r>
            <a:r>
              <a:rPr lang="en-US" dirty="0" smtClean="0">
                <a:latin typeface="BRH Bengaluru" pitchFamily="2" charset="0"/>
              </a:rPr>
              <a:t>.</a:t>
            </a:r>
            <a:endParaRPr lang="en-US" dirty="0">
              <a:latin typeface="BRH Bengaluru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£</a:t>
            </a:r>
            <a:r>
              <a:rPr lang="en-US" dirty="0" err="1" smtClean="0">
                <a:latin typeface="BRH Bengaluru" pitchFamily="2" charset="0"/>
              </a:rPr>
              <a:t>ÉÆÃr</a:t>
            </a:r>
            <a:r>
              <a:rPr lang="en-US" dirty="0" smtClean="0">
                <a:latin typeface="BRH Bengaluru" pitchFamily="2" charset="0"/>
              </a:rPr>
              <a:t> PÀ° ª</a:t>
            </a:r>
            <a:r>
              <a:rPr lang="en-US" dirty="0" err="1" smtClean="0">
                <a:latin typeface="BRH Bengaluru" pitchFamily="2" charset="0"/>
              </a:rPr>
              <a:t>ÀiÁr</a:t>
            </a:r>
            <a:r>
              <a:rPr lang="en-US" dirty="0" smtClean="0">
                <a:latin typeface="BRH Bengaluru" pitchFamily="2" charset="0"/>
              </a:rPr>
              <a:t> £À°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ew folder (2)\DSC030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PUT DESK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sammelana\DSC02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door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sammelana\DSC025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 VAN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sammelana\DSC02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OB VAN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sammelana\DSC02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DSNG van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sammelana\DSC02580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RH Bengaluru" pitchFamily="2" charset="0"/>
              </a:rPr>
              <a:t>J¯ÉPÁÖç¤Pï ª</a:t>
            </a:r>
            <a:r>
              <a:rPr lang="en-US" dirty="0" err="1" smtClean="0">
                <a:latin typeface="BRH Bengaluru" pitchFamily="2" charset="0"/>
              </a:rPr>
              <a:t>ÀiÁzsÀåªÀÄ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¤ª</a:t>
            </a:r>
            <a:r>
              <a:rPr lang="en-US" dirty="0" err="1" smtClean="0">
                <a:latin typeface="BRH Bengaluru" pitchFamily="2" charset="0"/>
              </a:rPr>
              <a:t>ÀÄä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PÀ°PÉUÉÆAzÀÄ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ÀÆàwð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¤ÃªÀÅ </a:t>
            </a:r>
            <a:r>
              <a:rPr lang="en-US" dirty="0" err="1" smtClean="0">
                <a:latin typeface="BRH Bengaluru" pitchFamily="2" charset="0"/>
              </a:rPr>
              <a:t>CvÀåAvÀ</a:t>
            </a:r>
            <a:r>
              <a:rPr lang="en-US" dirty="0" smtClean="0">
                <a:latin typeface="BRH Bengaluru" pitchFamily="2" charset="0"/>
              </a:rPr>
              <a:t> ¸ÀÄ®¨</a:t>
            </a:r>
            <a:r>
              <a:rPr lang="en-US" dirty="0" err="1" smtClean="0">
                <a:latin typeface="BRH Bengaluru" pitchFamily="2" charset="0"/>
              </a:rPr>
              <a:t>sÀªÁV</a:t>
            </a:r>
            <a:r>
              <a:rPr lang="en-US" dirty="0" smtClean="0">
                <a:latin typeface="BRH Bengaluru" pitchFamily="2" charset="0"/>
              </a:rPr>
              <a:t> w½zÀÄPÉÆ¼Àî§º</a:t>
            </a:r>
            <a:r>
              <a:rPr lang="en-US" dirty="0" err="1" smtClean="0">
                <a:latin typeface="BRH Bengaluru" pitchFamily="2" charset="0"/>
              </a:rPr>
              <a:t>ÀÄzÁzÀ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ÀiÁzsÀåªÀÄ</a:t>
            </a:r>
            <a:r>
              <a:rPr lang="en-US" dirty="0" smtClean="0">
                <a:latin typeface="BRH Bengaluru" pitchFamily="2" charset="0"/>
              </a:rPr>
              <a:t> </a:t>
            </a:r>
          </a:p>
          <a:p>
            <a:r>
              <a:rPr lang="en-US" dirty="0" err="1" smtClean="0">
                <a:latin typeface="BRH Amerikannada" pitchFamily="2" charset="0"/>
              </a:rPr>
              <a:t>CvÀåAvÀ</a:t>
            </a:r>
            <a:r>
              <a:rPr lang="en-US" dirty="0" smtClean="0">
                <a:latin typeface="BRH Amerikannada" pitchFamily="2" charset="0"/>
              </a:rPr>
              <a:t> ªÉÃUÀªÁV ¨É¼ÀzÀ ª</a:t>
            </a:r>
            <a:r>
              <a:rPr lang="en-US" dirty="0" err="1" smtClean="0">
                <a:latin typeface="BRH Amerikannada" pitchFamily="2" charset="0"/>
              </a:rPr>
              <a:t>ÀiÁzsÀåªÀÄ</a:t>
            </a:r>
            <a:r>
              <a:rPr lang="en-US" dirty="0" smtClean="0">
                <a:latin typeface="BRH Amerikannada" pitchFamily="2" charset="0"/>
              </a:rPr>
              <a:t>.</a:t>
            </a:r>
          </a:p>
          <a:p>
            <a:r>
              <a:rPr lang="en-US" dirty="0" smtClean="0">
                <a:latin typeface="BRH Amerikannada" pitchFamily="2" charset="0"/>
              </a:rPr>
              <a:t>ª</a:t>
            </a:r>
            <a:r>
              <a:rPr lang="en-US" dirty="0" err="1" smtClean="0">
                <a:latin typeface="BRH Amerikannada" pitchFamily="2" charset="0"/>
              </a:rPr>
              <a:t>ÀÄ£ÀgÀAd£É</a:t>
            </a:r>
            <a:r>
              <a:rPr lang="en-US" dirty="0" smtClean="0">
                <a:latin typeface="BRH Amerikannada" pitchFamily="2" charset="0"/>
              </a:rPr>
              <a:t>.</a:t>
            </a:r>
          </a:p>
          <a:p>
            <a:r>
              <a:rPr lang="en-US" dirty="0" smtClean="0">
                <a:latin typeface="BRH Amerikannada" pitchFamily="2" charset="0"/>
              </a:rPr>
              <a:t>²PÀët.</a:t>
            </a:r>
          </a:p>
          <a:p>
            <a:r>
              <a:rPr lang="en-US" dirty="0" smtClean="0">
                <a:latin typeface="BRH Amerikannada" pitchFamily="2" charset="0"/>
              </a:rPr>
              <a:t>¸</a:t>
            </a:r>
            <a:r>
              <a:rPr lang="en-US" dirty="0" err="1" smtClean="0">
                <a:latin typeface="BRH Amerikannada" pitchFamily="2" charset="0"/>
              </a:rPr>
              <a:t>ÀªÀiÁfPÀ</a:t>
            </a:r>
            <a:r>
              <a:rPr lang="en-US" dirty="0" smtClean="0">
                <a:latin typeface="BRH Amerikannada" pitchFamily="2" charset="0"/>
              </a:rPr>
              <a:t> </a:t>
            </a:r>
            <a:r>
              <a:rPr lang="en-US" dirty="0" err="1" smtClean="0">
                <a:latin typeface="BRH Amerikannada" pitchFamily="2" charset="0"/>
              </a:rPr>
              <a:t>eÁÕ£À</a:t>
            </a:r>
            <a:r>
              <a:rPr lang="en-US" dirty="0" smtClean="0">
                <a:latin typeface="BRH Amerikannada" pitchFamily="2" charset="0"/>
              </a:rPr>
              <a:t>.</a:t>
            </a:r>
          </a:p>
          <a:p>
            <a:r>
              <a:rPr lang="en-US" dirty="0" smtClean="0">
                <a:latin typeface="BRH Amerikannada" pitchFamily="2" charset="0"/>
              </a:rPr>
              <a:t>EªÀÅ «zÀÄå£Áä£À ª</a:t>
            </a:r>
            <a:r>
              <a:rPr lang="en-US" dirty="0" err="1" smtClean="0">
                <a:latin typeface="BRH Amerikannada" pitchFamily="2" charset="0"/>
              </a:rPr>
              <a:t>ÀiÁzsÀåªÀÄzÀ</a:t>
            </a:r>
            <a:r>
              <a:rPr lang="en-US" dirty="0" smtClean="0">
                <a:latin typeface="BRH Amerikannada" pitchFamily="2" charset="0"/>
              </a:rPr>
              <a:t> PÁAiÀÄðUÀ¼ÀÄ.</a:t>
            </a:r>
            <a:endParaRPr lang="en-US" dirty="0">
              <a:latin typeface="BRH Amerikannad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RH Bengaluru" pitchFamily="2" charset="0"/>
              </a:rPr>
              <a:t/>
            </a:r>
            <a:br>
              <a:rPr lang="en-US" dirty="0" smtClean="0">
                <a:latin typeface="BRH Bengaluru" pitchFamily="2" charset="0"/>
              </a:rPr>
            </a:br>
            <a:r>
              <a:rPr lang="en-US" dirty="0" smtClean="0">
                <a:latin typeface="BRH Bengaluru" pitchFamily="2" charset="0"/>
              </a:rPr>
              <a:t>J¯ÉPÁÖç¤Pï ª</a:t>
            </a:r>
            <a:r>
              <a:rPr lang="en-US" dirty="0" err="1" smtClean="0">
                <a:latin typeface="BRH Bengaluru" pitchFamily="2" charset="0"/>
              </a:rPr>
              <a:t>ÀiÁzsÀåªÀÄ</a:t>
            </a:r>
            <a:r>
              <a:rPr lang="en-US" dirty="0" smtClean="0">
                <a:latin typeface="BRH Bengaluru" pitchFamily="2" charset="0"/>
              </a:rPr>
              <a:t/>
            </a:r>
            <a:br>
              <a:rPr lang="en-US" dirty="0" smtClean="0">
                <a:latin typeface="BRH Bengaluru" pitchFamily="2" charset="0"/>
              </a:rPr>
            </a:b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sammelana\DSC02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990600"/>
            <a:ext cx="4592836" cy="52879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sammelana\DSC02576 -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sammelana\DSC02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sammelana\DSC02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CHIT CHAT</a:t>
            </a:r>
            <a:br>
              <a:rPr lang="en-IN" dirty="0" smtClean="0"/>
            </a:b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sammelana\DSC02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BYTE</a:t>
            </a:r>
            <a:br>
              <a:rPr lang="en-IN" dirty="0" smtClean="0"/>
            </a:b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sammelana\DSC02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MEDIA CENTER</a:t>
            </a:r>
            <a:br>
              <a:rPr lang="en-IN" dirty="0" smtClean="0"/>
            </a:b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sammelana\DSC026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BRH Amerikannada" pitchFamily="2" charset="0"/>
              </a:rPr>
              <a:t>zsÀé¤ ªÀzÀðPÀzÀ §UÉUÀ¼ÀÄ</a:t>
            </a:r>
            <a:endParaRPr lang="en-US" dirty="0">
              <a:latin typeface="BRH Amerikannada" pitchFamily="2" charset="0"/>
            </a:endParaRPr>
          </a:p>
        </p:txBody>
      </p:sp>
      <p:pic>
        <p:nvPicPr>
          <p:cNvPr id="1026" name="Picture 2" descr="H:\phons and camaras\1_201005041752551nMm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47800"/>
            <a:ext cx="7010399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NEW STYLES IN DIGITAL MICRO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ºÉÆ¸À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vÀAvÀæeÁÕ£ÀzÀ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C«µ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ÁÌgÀ¢AzÀ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EAzÀÄ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CvÀåvÀÄÛªÀÄ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zsÀé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¤ ªÀzÀðPÀUÀ¼À£ÀÄß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vÀAiÀiÁj¸À¯ÁVzÉ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rfl¯ï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 ¸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ËAqÀ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J¥sÉPïÖ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ªÀÄÆ®PÀ PÉÃ¼ÀÄUÀgÀ Q«UÀ½ »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A¥ÁzÀ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zsÀé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¤£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ÀÄß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Gt§r¸À¯ÁUÀÄvÀÛzÉ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ª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ÀiÁå£ÀªÀ¯ï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ªÀÄÆ®PÀ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zÁ¥ÀÄUÀ°lÖ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ªÀzÀðPÀUÀ¼ÀÄ, ¨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Áålj¬ÄAzÀ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§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zÀ¯ÁV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¥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Àæ¸ÀPÀÛªÁV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¯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ÉÃ¸Àgï¤AzÀ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PÁAiÀÄð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¤ª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Àð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»¸</a:t>
            </a:r>
            <a:r>
              <a:rPr lang="en-US" dirty="0" err="1" smtClean="0">
                <a:solidFill>
                  <a:srgbClr val="002060"/>
                </a:solidFill>
                <a:latin typeface="BRH Amerikannada" pitchFamily="2" charset="0"/>
              </a:rPr>
              <a:t>ÀÄwÛªÉ</a:t>
            </a:r>
            <a:r>
              <a:rPr lang="en-US" dirty="0" smtClean="0">
                <a:solidFill>
                  <a:srgbClr val="002060"/>
                </a:solidFill>
                <a:latin typeface="BRH Amerikannada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BRH Amerikannada" pitchFamily="2" charset="0"/>
            </a:endParaRPr>
          </a:p>
        </p:txBody>
      </p:sp>
      <p:pic>
        <p:nvPicPr>
          <p:cNvPr id="1026" name="Picture 2" descr="H:\phons and camaras\244763381_130a833db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3962399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BOOOOOM SOUND IN VOICE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TYPES OF MICRO PHON.</a:t>
            </a:r>
          </a:p>
          <a:p>
            <a:endParaRPr lang="en-US" dirty="0" smtClean="0"/>
          </a:p>
          <a:p>
            <a:r>
              <a:rPr lang="en-US" dirty="0" smtClean="0"/>
              <a:t>Dynamic mcirophone</a:t>
            </a:r>
          </a:p>
          <a:p>
            <a:r>
              <a:rPr lang="en-US" dirty="0" smtClean="0"/>
              <a:t>Carbon microphone</a:t>
            </a:r>
          </a:p>
          <a:p>
            <a:r>
              <a:rPr lang="en-US" dirty="0" smtClean="0"/>
              <a:t>Piezoelectric microphone</a:t>
            </a:r>
          </a:p>
          <a:p>
            <a:r>
              <a:rPr lang="en-US" dirty="0" smtClean="0"/>
              <a:t>Fiber optic microphone</a:t>
            </a:r>
          </a:p>
          <a:p>
            <a:r>
              <a:rPr lang="en-US" dirty="0" smtClean="0"/>
              <a:t>Laser microphone</a:t>
            </a:r>
          </a:p>
          <a:p>
            <a:r>
              <a:rPr lang="en-US" dirty="0" smtClean="0"/>
              <a:t>Laser microphone</a:t>
            </a:r>
          </a:p>
          <a:p>
            <a:r>
              <a:rPr lang="en-US" dirty="0" smtClean="0"/>
              <a:t>Liqued microphone</a:t>
            </a:r>
          </a:p>
          <a:p>
            <a:r>
              <a:rPr lang="en-US" dirty="0" smtClean="0"/>
              <a:t>MEMS microphone(micro electrical microphone.</a:t>
            </a:r>
          </a:p>
          <a:p>
            <a:r>
              <a:rPr lang="en-US" dirty="0" smtClean="0"/>
              <a:t>Boom microphone</a:t>
            </a:r>
          </a:p>
          <a:p>
            <a:r>
              <a:rPr lang="en-US" dirty="0" smtClean="0"/>
              <a:t>Lapel microphone</a:t>
            </a:r>
          </a:p>
          <a:p>
            <a:r>
              <a:rPr lang="en-US" dirty="0" smtClean="0"/>
              <a:t>Condenser microphone</a:t>
            </a:r>
          </a:p>
          <a:p>
            <a:endParaRPr lang="en-US" dirty="0"/>
          </a:p>
        </p:txBody>
      </p:sp>
      <p:pic>
        <p:nvPicPr>
          <p:cNvPr id="2050" name="Picture 2" descr="H:\phons and camaras\89671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4114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2672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BRH Bengaluru" pitchFamily="2" charset="0"/>
              </a:rPr>
              <a:t>¸</a:t>
            </a:r>
            <a:r>
              <a:rPr lang="en-US" dirty="0" err="1" smtClean="0">
                <a:latin typeface="BRH Bengaluru" pitchFamily="2" charset="0"/>
              </a:rPr>
              <a:t>ÀÄÖrAiÉÆÃzÀ°è</a:t>
            </a:r>
            <a:r>
              <a:rPr lang="en-US" dirty="0" smtClean="0">
                <a:latin typeface="BRH Bengaluru" pitchFamily="2" charset="0"/>
              </a:rPr>
              <a:t>  </a:t>
            </a:r>
          </a:p>
          <a:p>
            <a:pPr>
              <a:buNone/>
            </a:pPr>
            <a:r>
              <a:rPr lang="en-US" dirty="0" err="1" smtClean="0">
                <a:latin typeface="BRH Bengaluru" pitchFamily="2" charset="0"/>
              </a:rPr>
              <a:t>E£ï</a:t>
            </a:r>
            <a:r>
              <a:rPr lang="en-US" dirty="0" smtClean="0">
                <a:latin typeface="BRH Bengaluru" pitchFamily="2" charset="0"/>
              </a:rPr>
              <a:t> ¥</a:t>
            </a:r>
            <a:r>
              <a:rPr lang="en-US" dirty="0" err="1" smtClean="0">
                <a:latin typeface="BRH Bengaluru" pitchFamily="2" charset="0"/>
              </a:rPr>
              <a:t>ÀÄmï</a:t>
            </a:r>
            <a:r>
              <a:rPr lang="en-US" dirty="0" smtClean="0">
                <a:latin typeface="BRH Bengaluru" pitchFamily="2" charset="0"/>
              </a:rPr>
              <a:t> ºÁUÀÆ, </a:t>
            </a:r>
            <a:r>
              <a:rPr lang="en-US" dirty="0" err="1" smtClean="0">
                <a:latin typeface="BRH Bengaluru" pitchFamily="2" charset="0"/>
              </a:rPr>
              <a:t>Ol¥ÀÄmï</a:t>
            </a:r>
            <a:r>
              <a:rPr lang="en-US" dirty="0" smtClean="0">
                <a:latin typeface="BRH Bengaluru" pitchFamily="2" charset="0"/>
              </a:rPr>
              <a:t> «¨sÁUÀ «</a:t>
            </a:r>
            <a:r>
              <a:rPr lang="en-US" dirty="0" err="1" smtClean="0">
                <a:latin typeface="BRH Bengaluru" pitchFamily="2" charset="0"/>
              </a:rPr>
              <a:t>gÀÄvÀÛzÉ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pPr>
              <a:buNone/>
            </a:pPr>
            <a:r>
              <a:rPr lang="en-US" dirty="0" err="1" smtClean="0">
                <a:latin typeface="BRH Bengaluru" pitchFamily="2" charset="0"/>
              </a:rPr>
              <a:t>qÉ¸ÀÌªÀÄvÀÄÛ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smtClean="0">
                <a:latin typeface="BRH Bengaluru" pitchFamily="2" charset="0"/>
              </a:rPr>
              <a:t>«¸</a:t>
            </a:r>
            <a:r>
              <a:rPr lang="en-US" dirty="0" err="1" smtClean="0">
                <a:latin typeface="BRH Bengaluru" pitchFamily="2" charset="0"/>
              </a:rPr>
              <a:t>ÀÄå¯ï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JrnAUï</a:t>
            </a:r>
            <a:r>
              <a:rPr lang="en-US" dirty="0" smtClean="0">
                <a:latin typeface="BRH Bengaluru" pitchFamily="2" charset="0"/>
              </a:rPr>
              <a:t> «¨</a:t>
            </a:r>
            <a:r>
              <a:rPr lang="en-US" dirty="0" err="1" smtClean="0">
                <a:latin typeface="BRH Bengaluru" pitchFamily="2" charset="0"/>
              </a:rPr>
              <a:t>sÁUÀ</a:t>
            </a:r>
            <a:r>
              <a:rPr lang="en-US" dirty="0" smtClean="0">
                <a:latin typeface="BRH Bengaluru" pitchFamily="2" charset="0"/>
              </a:rPr>
              <a:t> º</a:t>
            </a:r>
            <a:r>
              <a:rPr lang="en-US" dirty="0" err="1" smtClean="0">
                <a:latin typeface="BRH Bengaluru" pitchFamily="2" charset="0"/>
              </a:rPr>
              <a:t>ÉÆA¢gÀÄvÀÛzÉ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pPr>
              <a:buNone/>
            </a:pPr>
            <a:endParaRPr lang="en-US" dirty="0" smtClean="0">
              <a:latin typeface="BRH Bengaluru" pitchFamily="2" charset="0"/>
            </a:endParaRPr>
          </a:p>
          <a:p>
            <a:pPr>
              <a:buNone/>
            </a:pPr>
            <a:endParaRPr lang="en-US" dirty="0" smtClean="0">
              <a:latin typeface="BRH Bengaluru" pitchFamily="2" charset="0"/>
            </a:endParaRPr>
          </a:p>
          <a:p>
            <a:pPr>
              <a:buNone/>
            </a:pPr>
            <a:r>
              <a:rPr lang="en-US" dirty="0" smtClean="0">
                <a:latin typeface="BRH Bengaluru" pitchFamily="2" charset="0"/>
              </a:rPr>
              <a:t>¥</a:t>
            </a:r>
            <a:r>
              <a:rPr lang="en-US" dirty="0" err="1" smtClean="0">
                <a:latin typeface="BRH Bengaluru" pitchFamily="2" charset="0"/>
              </a:rPr>
              <a:t>ÉÆæÃUÁæªÀiï</a:t>
            </a:r>
            <a:r>
              <a:rPr lang="en-US" dirty="0" smtClean="0">
                <a:latin typeface="BRH Bengaluru" pitchFamily="2" charset="0"/>
              </a:rPr>
              <a:t> «</a:t>
            </a:r>
            <a:r>
              <a:rPr lang="en-US" dirty="0" err="1" smtClean="0">
                <a:latin typeface="BRH Bengaluru" pitchFamily="2" charset="0"/>
              </a:rPr>
              <a:t>AUï</a:t>
            </a:r>
            <a:endParaRPr lang="en-US" dirty="0" smtClean="0">
              <a:latin typeface="BRH Bengaluru" pitchFamily="2" charset="0"/>
            </a:endParaRPr>
          </a:p>
          <a:p>
            <a:pPr>
              <a:buNone/>
            </a:pPr>
            <a:r>
              <a:rPr lang="en-US" dirty="0" smtClean="0">
                <a:latin typeface="BRH Bengaluru" pitchFamily="2" charset="0"/>
              </a:rPr>
              <a:t>¹£ÉªÀiÁ, </a:t>
            </a:r>
            <a:r>
              <a:rPr lang="en-US" dirty="0" err="1" smtClean="0">
                <a:latin typeface="BRH Bengaluru" pitchFamily="2" charset="0"/>
              </a:rPr>
              <a:t>PÉæöÊA</a:t>
            </a:r>
            <a:r>
              <a:rPr lang="en-US" dirty="0" smtClean="0">
                <a:latin typeface="BRH Bengaluru" pitchFamily="2" charset="0"/>
              </a:rPr>
              <a:t>, PÀÈ¶, </a:t>
            </a:r>
            <a:r>
              <a:rPr lang="en-US" dirty="0" err="1" smtClean="0">
                <a:latin typeface="BRH Bengaluru" pitchFamily="2" charset="0"/>
              </a:rPr>
              <a:t>DgÉÆÃUÀå</a:t>
            </a:r>
            <a:r>
              <a:rPr lang="en-US" dirty="0" smtClean="0">
                <a:latin typeface="BRH Bengaluru" pitchFamily="2" charset="0"/>
              </a:rPr>
              <a:t>, ¥</a:t>
            </a:r>
            <a:r>
              <a:rPr lang="en-US" dirty="0" err="1" smtClean="0">
                <a:latin typeface="BRH Bengaluru" pitchFamily="2" charset="0"/>
              </a:rPr>
              <a:t>sÁåµÀ£ï</a:t>
            </a:r>
            <a:r>
              <a:rPr lang="en-US" dirty="0" smtClean="0">
                <a:latin typeface="BRH Bengaluru" pitchFamily="2" charset="0"/>
              </a:rPr>
              <a:t>, </a:t>
            </a:r>
            <a:r>
              <a:rPr lang="en-US" dirty="0" err="1" smtClean="0">
                <a:latin typeface="BRH Bengaluru" pitchFamily="2" charset="0"/>
              </a:rPr>
              <a:t>QæÃqÉ</a:t>
            </a:r>
            <a:r>
              <a:rPr lang="en-US" dirty="0" smtClean="0">
                <a:latin typeface="BRH Bengaluru" pitchFamily="2" charset="0"/>
              </a:rPr>
              <a:t>, ¨</a:t>
            </a:r>
            <a:r>
              <a:rPr lang="en-US" dirty="0" err="1" smtClean="0">
                <a:latin typeface="BRH Bengaluru" pitchFamily="2" charset="0"/>
              </a:rPr>
              <a:t>sÀ</a:t>
            </a:r>
            <a:r>
              <a:rPr lang="en-US" dirty="0" smtClean="0">
                <a:latin typeface="BRH Bengaluru" pitchFamily="2" charset="0"/>
              </a:rPr>
              <a:t>«µ</a:t>
            </a:r>
            <a:r>
              <a:rPr lang="en-US" dirty="0" err="1" smtClean="0">
                <a:latin typeface="BRH Bengaluru" pitchFamily="2" charset="0"/>
              </a:rPr>
              <a:t>Àå</a:t>
            </a:r>
            <a:r>
              <a:rPr lang="en-US" dirty="0" smtClean="0">
                <a:latin typeface="BRH Bengaluru" pitchFamily="2" charset="0"/>
              </a:rPr>
              <a:t>, </a:t>
            </a:r>
            <a:r>
              <a:rPr lang="en-US" dirty="0" err="1" smtClean="0">
                <a:latin typeface="BRH Bengaluru" pitchFamily="2" charset="0"/>
              </a:rPr>
              <a:t>ZÀZÉð</a:t>
            </a:r>
            <a:r>
              <a:rPr lang="en-US" dirty="0" smtClean="0">
                <a:latin typeface="BRH Bengaluru" pitchFamily="2" charset="0"/>
              </a:rPr>
              <a:t>, ¤</a:t>
            </a:r>
            <a:r>
              <a:rPr lang="en-US" dirty="0" err="1" smtClean="0">
                <a:latin typeface="BRH Bengaluru" pitchFamily="2" charset="0"/>
              </a:rPr>
              <a:t>UÀÆqsÀ</a:t>
            </a:r>
            <a:r>
              <a:rPr lang="en-US" dirty="0" smtClean="0">
                <a:latin typeface="BRH Bengaluru" pitchFamily="2" charset="0"/>
              </a:rPr>
              <a:t> PÁAiÀÄðPÀæªÀÄUÀ¼ÀÄ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¸</a:t>
            </a:r>
            <a:r>
              <a:rPr lang="en-US" dirty="0" err="1" smtClean="0">
                <a:latin typeface="BRH Bengaluru" pitchFamily="2" charset="0"/>
              </a:rPr>
              <a:t>ÀÄÖrAiÉÆÃ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Laser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>
                <a:latin typeface="BRH Amerikannada" pitchFamily="2" charset="0"/>
              </a:rPr>
              <a:t>¯</a:t>
            </a:r>
            <a:r>
              <a:rPr lang="en-US" dirty="0" err="1" smtClean="0">
                <a:latin typeface="BRH Amerikannada" pitchFamily="2" charset="0"/>
              </a:rPr>
              <a:t>ÉÃ¸Àgï</a:t>
            </a:r>
            <a:r>
              <a:rPr lang="en-US" dirty="0" smtClean="0">
                <a:latin typeface="BRH Amerikannada" pitchFamily="2" charset="0"/>
              </a:rPr>
              <a:t> ª</a:t>
            </a:r>
            <a:r>
              <a:rPr lang="en-US" dirty="0" err="1" smtClean="0">
                <a:latin typeface="BRH Amerikannada" pitchFamily="2" charset="0"/>
              </a:rPr>
              <a:t>ÉÄÊPï</a:t>
            </a:r>
            <a:r>
              <a:rPr lang="en-US" dirty="0" smtClean="0">
                <a:latin typeface="BRH Amerikannada" pitchFamily="2" charset="0"/>
              </a:rPr>
              <a:t> </a:t>
            </a:r>
            <a:r>
              <a:rPr lang="en-US" dirty="0" err="1" smtClean="0">
                <a:latin typeface="BRH Amerikannada" pitchFamily="2" charset="0"/>
              </a:rPr>
              <a:t>EzÀÄ</a:t>
            </a:r>
            <a:r>
              <a:rPr lang="en-US" dirty="0" smtClean="0">
                <a:latin typeface="BRH Amerikannada" pitchFamily="2" charset="0"/>
              </a:rPr>
              <a:t> ¸</a:t>
            </a:r>
            <a:r>
              <a:rPr lang="en-US" dirty="0" err="1" smtClean="0">
                <a:latin typeface="BRH Amerikannada" pitchFamily="2" charset="0"/>
              </a:rPr>
              <a:t>ÀàµÀÖzsÀé¤AiÀÄ£ÀÄß</a:t>
            </a:r>
            <a:r>
              <a:rPr lang="en-US" dirty="0" smtClean="0">
                <a:latin typeface="BRH Amerikannada" pitchFamily="2" charset="0"/>
              </a:rPr>
              <a:t> PÉ½¸ÀÄvÀÛzÉ. </a:t>
            </a:r>
            <a:r>
              <a:rPr lang="en-US" dirty="0" err="1" smtClean="0">
                <a:latin typeface="BRH Amerikannada" pitchFamily="2" charset="0"/>
              </a:rPr>
              <a:t>EzÀ£ÀÄß</a:t>
            </a:r>
            <a:r>
              <a:rPr lang="en-US" dirty="0" smtClean="0">
                <a:latin typeface="BRH Amerikannada" pitchFamily="2" charset="0"/>
              </a:rPr>
              <a:t> </a:t>
            </a:r>
            <a:r>
              <a:rPr lang="en-US" dirty="0" err="1" smtClean="0">
                <a:latin typeface="BRH Amerikannada" pitchFamily="2" charset="0"/>
              </a:rPr>
              <a:t>DåA¥À</a:t>
            </a:r>
            <a:r>
              <a:rPr lang="en-US" dirty="0" smtClean="0">
                <a:latin typeface="BRH Amerikannada" pitchFamily="2" charset="0"/>
              </a:rPr>
              <a:t>°¥</a:t>
            </a:r>
            <a:r>
              <a:rPr lang="en-US" dirty="0" err="1" smtClean="0">
                <a:latin typeface="BRH Amerikannada" pitchFamily="2" charset="0"/>
              </a:rPr>
              <a:t>sÁAiÀÄgÉÎ</a:t>
            </a:r>
            <a:r>
              <a:rPr lang="en-US" dirty="0" smtClean="0">
                <a:latin typeface="BRH Amerikannada" pitchFamily="2" charset="0"/>
              </a:rPr>
              <a:t> </a:t>
            </a:r>
            <a:r>
              <a:rPr lang="en-US" dirty="0" err="1" smtClean="0">
                <a:latin typeface="BRH Amerikannada" pitchFamily="2" charset="0"/>
              </a:rPr>
              <a:t>PÀ£ÉPïÖ</a:t>
            </a:r>
            <a:r>
              <a:rPr lang="en-US" dirty="0" smtClean="0">
                <a:latin typeface="BRH Amerikannada" pitchFamily="2" charset="0"/>
              </a:rPr>
              <a:t> ª</a:t>
            </a:r>
            <a:r>
              <a:rPr lang="en-US" dirty="0" err="1" smtClean="0">
                <a:latin typeface="BRH Amerikannada" pitchFamily="2" charset="0"/>
              </a:rPr>
              <a:t>ÀiÁqÀÄªÀ</a:t>
            </a:r>
            <a:r>
              <a:rPr lang="en-US" dirty="0" smtClean="0">
                <a:latin typeface="BRH Amerikannada" pitchFamily="2" charset="0"/>
              </a:rPr>
              <a:t> ªÀÄÆ®PÀ ºÁUÀÄ ¨</a:t>
            </a:r>
            <a:r>
              <a:rPr lang="en-US" dirty="0" err="1" smtClean="0">
                <a:latin typeface="BRH Amerikannada" pitchFamily="2" charset="0"/>
              </a:rPr>
              <a:t>Áålj</a:t>
            </a:r>
            <a:r>
              <a:rPr lang="en-US" dirty="0" smtClean="0">
                <a:latin typeface="BRH Amerikannada" pitchFamily="2" charset="0"/>
              </a:rPr>
              <a:t> ªÀÄÆ®PÀ ¸ÀºÀ </a:t>
            </a:r>
            <a:r>
              <a:rPr lang="en-US" dirty="0" err="1" smtClean="0">
                <a:latin typeface="BRH Amerikannada" pitchFamily="2" charset="0"/>
              </a:rPr>
              <a:t>G¥ÀAiÉÆÃV¸À</a:t>
            </a:r>
            <a:r>
              <a:rPr lang="en-US" dirty="0" smtClean="0">
                <a:latin typeface="BRH Amerikannada" pitchFamily="2" charset="0"/>
              </a:rPr>
              <a:t>§º</a:t>
            </a:r>
            <a:r>
              <a:rPr lang="en-US" dirty="0" err="1" smtClean="0">
                <a:latin typeface="BRH Amerikannada" pitchFamily="2" charset="0"/>
              </a:rPr>
              <a:t>ÀÄzÀÄ</a:t>
            </a:r>
            <a:r>
              <a:rPr lang="en-US" dirty="0" smtClean="0">
                <a:latin typeface="BRH Amerikannada" pitchFamily="2" charset="0"/>
              </a:rPr>
              <a:t>. </a:t>
            </a:r>
            <a:r>
              <a:rPr lang="en-US" dirty="0" err="1" smtClean="0">
                <a:latin typeface="BRH Amerikannada" pitchFamily="2" charset="0"/>
              </a:rPr>
              <a:t>EzÀ£ÀÄß</a:t>
            </a:r>
            <a:r>
              <a:rPr lang="en-US" dirty="0" smtClean="0">
                <a:latin typeface="BRH Amerikannada" pitchFamily="2" charset="0"/>
              </a:rPr>
              <a:t> n.« ºÁUÀÆ ¨Á£ÀÄ° ª</a:t>
            </a:r>
            <a:r>
              <a:rPr lang="en-US" dirty="0" err="1" smtClean="0">
                <a:latin typeface="BRH Amerikannada" pitchFamily="2" charset="0"/>
              </a:rPr>
              <a:t>ÀiÁzsÀåªÀÄzÀ°è</a:t>
            </a:r>
            <a:r>
              <a:rPr lang="en-US" dirty="0" smtClean="0">
                <a:latin typeface="BRH Amerikannada" pitchFamily="2" charset="0"/>
              </a:rPr>
              <a:t> </a:t>
            </a:r>
            <a:r>
              <a:rPr lang="en-US" dirty="0" err="1" smtClean="0">
                <a:latin typeface="BRH Amerikannada" pitchFamily="2" charset="0"/>
              </a:rPr>
              <a:t>Cw</a:t>
            </a:r>
            <a:r>
              <a:rPr lang="en-US" dirty="0" smtClean="0">
                <a:latin typeface="BRH Amerikannada" pitchFamily="2" charset="0"/>
              </a:rPr>
              <a:t> ºÉZÁÑV §¼À¸ÀÄvÁÛgÉ.</a:t>
            </a:r>
            <a:endParaRPr lang="en-US" dirty="0">
              <a:latin typeface="BRH Amerikannada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</a:t>
            </a:r>
            <a:r>
              <a:rPr smtClean="0"/>
              <a:t>aser microphone</a:t>
            </a:r>
            <a:endParaRPr lang="en-US" dirty="0"/>
          </a:p>
        </p:txBody>
      </p:sp>
      <p:pic>
        <p:nvPicPr>
          <p:cNvPr id="1026" name="Picture 2" descr="C:\Users\admin\Desktop\phons and camaras\shure-sm-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6248400" cy="538750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Different sound systems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err="1" smtClean="0">
                <a:latin typeface="BRH Amerikannada" pitchFamily="2" charset="0"/>
              </a:rPr>
              <a:t>AiÀiÁªÀÅzÉÃ</a:t>
            </a:r>
            <a:r>
              <a:rPr lang="en-US" dirty="0" smtClean="0">
                <a:latin typeface="BRH Amerikannada" pitchFamily="2" charset="0"/>
              </a:rPr>
              <a:t> ¸</a:t>
            </a:r>
            <a:r>
              <a:rPr lang="en-US" dirty="0" err="1" smtClean="0">
                <a:latin typeface="BRH Amerikannada" pitchFamily="2" charset="0"/>
              </a:rPr>
              <a:t>À¨sÉ</a:t>
            </a:r>
            <a:r>
              <a:rPr lang="en-US" dirty="0" smtClean="0">
                <a:latin typeface="BRH Amerikannada" pitchFamily="2" charset="0"/>
              </a:rPr>
              <a:t>, ¸</a:t>
            </a:r>
            <a:r>
              <a:rPr lang="en-US" dirty="0" err="1" smtClean="0">
                <a:latin typeface="BRH Amerikannada" pitchFamily="2" charset="0"/>
              </a:rPr>
              <a:t>ÀªÀiÁªÉÃ±À</a:t>
            </a:r>
            <a:r>
              <a:rPr lang="en-US" dirty="0" smtClean="0">
                <a:latin typeface="BRH Amerikannada" pitchFamily="2" charset="0"/>
              </a:rPr>
              <a:t>, ª</a:t>
            </a:r>
            <a:r>
              <a:rPr lang="en-US" dirty="0" err="1" smtClean="0">
                <a:latin typeface="BRH Amerikannada" pitchFamily="2" charset="0"/>
              </a:rPr>
              <a:t>ÀiÁzsÀåªÀÄ</a:t>
            </a:r>
            <a:r>
              <a:rPr lang="en-US" dirty="0" smtClean="0">
                <a:latin typeface="BRH Amerikannada" pitchFamily="2" charset="0"/>
              </a:rPr>
              <a:t> ¸</a:t>
            </a:r>
            <a:r>
              <a:rPr lang="en-US" dirty="0" err="1" smtClean="0">
                <a:latin typeface="BRH Amerikannada" pitchFamily="2" charset="0"/>
              </a:rPr>
              <a:t>ÀªÀÄzÀ±Àð£À</a:t>
            </a:r>
            <a:r>
              <a:rPr lang="en-US" dirty="0" smtClean="0">
                <a:latin typeface="BRH Amerikannada" pitchFamily="2" charset="0"/>
              </a:rPr>
              <a:t> </a:t>
            </a:r>
            <a:r>
              <a:rPr lang="en-US" dirty="0" err="1" smtClean="0">
                <a:latin typeface="BRH Amerikannada" pitchFamily="2" charset="0"/>
              </a:rPr>
              <a:t>E¤ßvÀgÀ</a:t>
            </a:r>
            <a:r>
              <a:rPr lang="en-US" dirty="0" smtClean="0">
                <a:latin typeface="BRH Amerikannada" pitchFamily="2" charset="0"/>
              </a:rPr>
              <a:t> ¸</a:t>
            </a:r>
            <a:r>
              <a:rPr lang="en-US" dirty="0" err="1" smtClean="0">
                <a:latin typeface="BRH Amerikannada" pitchFamily="2" charset="0"/>
              </a:rPr>
              <a:t>ÀAzÀ¨sÀðzÀ°è</a:t>
            </a:r>
            <a:r>
              <a:rPr lang="en-US" dirty="0" smtClean="0">
                <a:latin typeface="BRH Amerikannada" pitchFamily="2" charset="0"/>
              </a:rPr>
              <a:t> F ¸</a:t>
            </a:r>
            <a:r>
              <a:rPr lang="en-US" dirty="0" err="1" smtClean="0">
                <a:latin typeface="BRH Amerikannada" pitchFamily="2" charset="0"/>
              </a:rPr>
              <a:t>ÉÖöÊ</a:t>
            </a:r>
            <a:r>
              <a:rPr lang="en-US" dirty="0" smtClean="0">
                <a:latin typeface="BRH Amerikannada" pitchFamily="2" charset="0"/>
              </a:rPr>
              <a:t>®°è ªÉÄÊPïUÀ¼À£ÀÄß </a:t>
            </a:r>
            <a:r>
              <a:rPr lang="en-US" dirty="0" err="1" smtClean="0">
                <a:latin typeface="BRH Amerikannada" pitchFamily="2" charset="0"/>
              </a:rPr>
              <a:t>PÀÆr¸À¯ÁUÀÄvÀÛzÉ</a:t>
            </a:r>
            <a:r>
              <a:rPr lang="en-US" dirty="0" smtClean="0">
                <a:latin typeface="BRH Amerikannada" pitchFamily="2" charset="0"/>
              </a:rPr>
              <a:t>.</a:t>
            </a:r>
            <a:endParaRPr lang="en-US" dirty="0">
              <a:latin typeface="BRH Amerikannada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>
                <a:latin typeface="BRH Amerikannada" pitchFamily="2" charset="0"/>
              </a:rPr>
              <a:t>ªÉÄÊPïUÀ¼À UÀÄA¥ÀÄ</a:t>
            </a:r>
            <a:endParaRPr lang="en-US" dirty="0">
              <a:latin typeface="BRH Amerikannada" pitchFamily="2" charset="0"/>
            </a:endParaRPr>
          </a:p>
        </p:txBody>
      </p:sp>
      <p:pic>
        <p:nvPicPr>
          <p:cNvPr id="2050" name="Picture 2" descr="C:\Users\admin\Desktop\phons and camaras\505185-24329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2999"/>
            <a:ext cx="6324600" cy="52578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Carbon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C:\Users\admin\Desktop\phons and camaras\Fig1ShureVideoMicTyp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6015625" cy="49411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Users\admin\Desktop\phons and camaras\kkkkkkkkk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6400800" cy="6172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762000"/>
            <a:ext cx="6248400" cy="5715000"/>
          </a:xfrm>
        </p:spPr>
        <p:txBody>
          <a:bodyPr/>
          <a:lstStyle/>
          <a:p>
            <a:r>
              <a:rPr lang="en-US" dirty="0" smtClean="0"/>
              <a:t>Crystal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\Desktop\phons and camaras\MicDem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61722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Condenser and lapel microphone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dmin\Desktop\phons and camaras\microph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1" y="1371600"/>
            <a:ext cx="6019799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Boom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dmin\Desktop\phons and camaras\microph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371600"/>
            <a:ext cx="5943600" cy="480059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All mass micro digital phones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pPr marL="400050" indent="-400050">
              <a:buFont typeface="+mj-lt"/>
              <a:buAutoNum type="romanLcPeriod"/>
            </a:pPr>
            <a:r>
              <a:rPr lang="en-US" dirty="0" smtClean="0"/>
              <a:t>Omani directional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 smtClean="0"/>
              <a:t>Uni directional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 smtClean="0"/>
              <a:t>Cardioids directional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 smtClean="0"/>
              <a:t>Bi-directional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 smtClean="0"/>
              <a:t>Super directional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 smtClean="0"/>
              <a:t>Hyper cardioids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 smtClean="0"/>
              <a:t>Crane directional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smtClean="0"/>
              <a:t>icro phone directions</a:t>
            </a:r>
            <a:endParaRPr lang="en-US" dirty="0"/>
          </a:p>
        </p:txBody>
      </p:sp>
      <p:pic>
        <p:nvPicPr>
          <p:cNvPr id="9218" name="Picture 2" descr="C:\Users\admin\Desktop\phons and camaras\mic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Liquid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phons and camaras\ribbon-mic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6243515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Boom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admin\Desktop\phons and camaras\rrrrrr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248" y="1219200"/>
            <a:ext cx="6222151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ew folder (2)\edi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95400"/>
            <a:ext cx="4312708" cy="32345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Amerikannada" pitchFamily="2" charset="0"/>
              </a:rPr>
              <a:t>¸</a:t>
            </a:r>
            <a:r>
              <a:rPr lang="en-US" dirty="0" err="1" smtClean="0">
                <a:latin typeface="BRH Amerikannada" pitchFamily="2" charset="0"/>
              </a:rPr>
              <a:t>ÀÄÖrAiÉÆÃ</a:t>
            </a:r>
            <a:r>
              <a:rPr lang="en-US" dirty="0" smtClean="0">
                <a:latin typeface="BRH Amerikannada" pitchFamily="2" charset="0"/>
              </a:rPr>
              <a:t> «£</a:t>
            </a:r>
            <a:r>
              <a:rPr lang="en-US" dirty="0" err="1" smtClean="0">
                <a:latin typeface="BRH Amerikannada" pitchFamily="2" charset="0"/>
              </a:rPr>
              <a:t>Áå¸À</a:t>
            </a:r>
            <a:endParaRPr lang="en-US" dirty="0"/>
          </a:p>
        </p:txBody>
      </p:sp>
      <p:pic>
        <p:nvPicPr>
          <p:cNvPr id="1028" name="Picture 4" descr="C:\Users\admin\Desktop\New folder (2)\DSC030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124200"/>
            <a:ext cx="4419600" cy="347662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Lapel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dmin\Desktop\phons and camaras\sennheiser-mics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61722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Laser microphones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admin\Desktop\phons and camaras\www-audiofanzine-com_etap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60198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Dynamic microphone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admin\Desktop\phons and camaras\yyyy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" y="1066800"/>
            <a:ext cx="603885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 descr="C:\Users\admin\Desktop\phons and camaras\vocalmics_07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60198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admin\Desktop\phons and camaras\41fbs7yvs5l__sl500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62484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admin\Desktop\phons and camaras\500x_panasonicmicrocamc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904" y="533400"/>
            <a:ext cx="6045096" cy="5638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admin\Desktop\phons and camaras\1230028404_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6172200" cy="5486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admin\Desktop\phons and camaras\1304317511Professional-video-cam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62484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admin\Desktop\phons and camaras\1308568211-5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6019800" cy="5638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admin\Desktop\phons and camaras\cannon%20gl%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6096000" cy="5638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ew folder (2)\DSC03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BRH Amerikannada" pitchFamily="2" charset="0"/>
              </a:rPr>
              <a:t>mÉ</a:t>
            </a:r>
            <a:r>
              <a:rPr lang="en-US" dirty="0" smtClean="0">
                <a:latin typeface="BRH Amerikannada" pitchFamily="2" charset="0"/>
              </a:rPr>
              <a:t>° ¥</a:t>
            </a:r>
            <a:r>
              <a:rPr lang="en-US" dirty="0" err="1" smtClean="0">
                <a:latin typeface="BRH Amerikannada" pitchFamily="2" charset="0"/>
              </a:rPr>
              <a:t>ÁæªÀÄÖ</a:t>
            </a:r>
            <a:endParaRPr lang="en-US" dirty="0">
              <a:latin typeface="BRH Amerikannada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admin\Desktop\phons and camaras\Digital-Video-Cam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6019800" cy="5486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admin\Desktop\phons and camaras\Digital-Video-Camera-1830379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457200"/>
            <a:ext cx="6248399" cy="5638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admin\Desktop\phons and camaras\Dome-Cam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60198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Picture 3" descr="C:\Users\admin\Desktop\phons and camaras\Exilim-Pro-EX-F1_129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8471" y="457200"/>
            <a:ext cx="6085857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admin\Desktop\phons and camaras\hd-video-cam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5715000" cy="5943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admin\Desktop\phons and camaras\Sony%20Came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6096000" cy="56388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admin\Desktop\phons and camaras\sony_nex-vg10_tipa-444x3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60960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admin\Desktop\phons and camaras\Sony-Handycam-Video-Camera-HDR-XR550E-Pictur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457200"/>
            <a:ext cx="6096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1" name="Picture 3" descr="C:\Users\admin\Desktop\phons and camaras\Sony-HVR-Z1U-Video-Camera-Record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6248400" cy="5943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admin\Desktop\phons and camaras\sony-pmw-td300-3d-video-camer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6019799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¸À±ÀPÀÛ ¸</a:t>
            </a:r>
            <a:r>
              <a:rPr lang="en-US" dirty="0" err="1" smtClean="0">
                <a:latin typeface="BRH Bengaluru" pitchFamily="2" charset="0"/>
              </a:rPr>
              <a:t>ÀÄAzÀgÀ</a:t>
            </a:r>
            <a:r>
              <a:rPr lang="en-US" dirty="0" smtClean="0">
                <a:latin typeface="BRH Bengaluru" pitchFamily="2" charset="0"/>
              </a:rPr>
              <a:t>, </a:t>
            </a:r>
            <a:r>
              <a:rPr lang="en-US" dirty="0" err="1" smtClean="0">
                <a:latin typeface="BRH Bengaluru" pitchFamily="2" charset="0"/>
              </a:rPr>
              <a:t>ZÉÆPÀÌªÁzÀ</a:t>
            </a:r>
            <a:r>
              <a:rPr lang="en-US" dirty="0" smtClean="0">
                <a:latin typeface="BRH Bengaluru" pitchFamily="2" charset="0"/>
              </a:rPr>
              <a:t> ²Ã¶ðPÉ</a:t>
            </a:r>
          </a:p>
          <a:p>
            <a:r>
              <a:rPr lang="en-US" dirty="0" err="1" smtClean="0">
                <a:latin typeface="BRH Bengaluru" pitchFamily="2" charset="0"/>
              </a:rPr>
              <a:t>GvÀÛªÀÄ</a:t>
            </a:r>
            <a:r>
              <a:rPr lang="en-US" dirty="0" smtClean="0">
                <a:latin typeface="BRH Bengaluru" pitchFamily="2" charset="0"/>
              </a:rPr>
              <a:t>  </a:t>
            </a:r>
            <a:r>
              <a:rPr lang="en-US" dirty="0" err="1" smtClean="0">
                <a:latin typeface="BRH Bengaluru" pitchFamily="2" charset="0"/>
              </a:rPr>
              <a:t>UÁæ¦üPïì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zÀæ±Àå</a:t>
            </a:r>
            <a:r>
              <a:rPr lang="en-US" dirty="0" smtClean="0">
                <a:latin typeface="BRH Bengaluru" pitchFamily="2" charset="0"/>
              </a:rPr>
              <a:t> ¸ÀÄ¢ÝUÉ </a:t>
            </a:r>
            <a:r>
              <a:rPr lang="en-US" dirty="0" err="1" smtClean="0">
                <a:latin typeface="BRH Bengaluru" pitchFamily="2" charset="0"/>
              </a:rPr>
              <a:t>CAzÀ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¸</a:t>
            </a:r>
            <a:r>
              <a:rPr lang="en-US" dirty="0" err="1" smtClean="0">
                <a:latin typeface="BRH Bengaluru" pitchFamily="2" charset="0"/>
              </a:rPr>
              <a:t>ÀàµÀÖ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zsÀé</a:t>
            </a:r>
            <a:r>
              <a:rPr lang="en-US" dirty="0" smtClean="0">
                <a:latin typeface="BRH Bengaluru" pitchFamily="2" charset="0"/>
              </a:rPr>
              <a:t>¤ </a:t>
            </a:r>
            <a:r>
              <a:rPr lang="en-US" dirty="0" err="1" smtClean="0">
                <a:latin typeface="BRH Bengaluru" pitchFamily="2" charset="0"/>
              </a:rPr>
              <a:t>EA¥ÁzÀ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ÀégÀ</a:t>
            </a:r>
            <a:r>
              <a:rPr lang="en-US" dirty="0" smtClean="0">
                <a:latin typeface="BRH Bengaluru" pitchFamily="2" charset="0"/>
              </a:rPr>
              <a:t> £</a:t>
            </a:r>
            <a:r>
              <a:rPr lang="en-US" dirty="0" err="1" smtClean="0">
                <a:latin typeface="BRH Bengaluru" pitchFamily="2" charset="0"/>
              </a:rPr>
              <a:t>ÉÆÃqÀÄUÀgÀ£ÀÄß</a:t>
            </a:r>
            <a:r>
              <a:rPr lang="en-US" dirty="0" smtClean="0">
                <a:latin typeface="BRH Bengaluru" pitchFamily="2" charset="0"/>
              </a:rPr>
              <a:t> C£ÀA¢¸</a:t>
            </a:r>
            <a:r>
              <a:rPr lang="en-US" dirty="0" err="1" smtClean="0">
                <a:latin typeface="BRH Bengaluru" pitchFamily="2" charset="0"/>
              </a:rPr>
              <a:t>ÀÄvÀÛzÉ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r>
              <a:rPr lang="en-US" dirty="0" smtClean="0">
                <a:latin typeface="BRH Bengaluru" pitchFamily="2" charset="0"/>
              </a:rPr>
              <a:t>ª</a:t>
            </a:r>
            <a:r>
              <a:rPr lang="en-US" dirty="0" err="1" smtClean="0">
                <a:latin typeface="BRH Bengaluru" pitchFamily="2" charset="0"/>
              </a:rPr>
              <a:t>ÀÈwÛ</a:t>
            </a:r>
            <a:r>
              <a:rPr lang="en-US" dirty="0" smtClean="0">
                <a:latin typeface="BRH Bengaluru" pitchFamily="2" charset="0"/>
              </a:rPr>
              <a:t> ¥</a:t>
            </a:r>
            <a:r>
              <a:rPr lang="en-US" dirty="0" err="1" smtClean="0">
                <a:latin typeface="BRH Bengaluru" pitchFamily="2" charset="0"/>
              </a:rPr>
              <a:t>ÀgÀ</a:t>
            </a:r>
            <a:r>
              <a:rPr lang="en-US" dirty="0" smtClean="0">
                <a:latin typeface="BRH Bengaluru" pitchFamily="2" charset="0"/>
              </a:rPr>
              <a:t> ¸ÀAPÀ®£À ( ¸</a:t>
            </a:r>
            <a:r>
              <a:rPr lang="en-US" dirty="0" err="1" smtClean="0">
                <a:latin typeface="BRH Bengaluru" pitchFamily="2" charset="0"/>
              </a:rPr>
              <a:t>ÀA¥ÁzÀ£É</a:t>
            </a:r>
            <a:r>
              <a:rPr lang="en-US" dirty="0" smtClean="0">
                <a:latin typeface="BRH Bengaluru" pitchFamily="2" charset="0"/>
              </a:rPr>
              <a:t>) </a:t>
            </a:r>
            <a:r>
              <a:rPr lang="en-US" dirty="0" err="1" smtClean="0">
                <a:latin typeface="BRH Bengaluru" pitchFamily="2" charset="0"/>
              </a:rPr>
              <a:t>gÀÆ¥À¤ÃqÀÄvÀÛzÉ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¸</a:t>
            </a:r>
            <a:r>
              <a:rPr lang="en-US" dirty="0" err="1" smtClean="0">
                <a:latin typeface="BRH Bengaluru" pitchFamily="2" charset="0"/>
              </a:rPr>
              <a:t>ÀªÀÄUÀæ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ÀiÁ»w</a:t>
            </a:r>
            <a:r>
              <a:rPr lang="en-US" dirty="0" smtClean="0">
                <a:latin typeface="BRH Bengaluru" pitchFamily="2" charset="0"/>
              </a:rPr>
              <a:t> , </a:t>
            </a:r>
            <a:r>
              <a:rPr lang="en-US" dirty="0" err="1" smtClean="0">
                <a:latin typeface="BRH Bengaluru" pitchFamily="2" charset="0"/>
              </a:rPr>
              <a:t>PÀrªÉÄ</a:t>
            </a:r>
            <a:r>
              <a:rPr lang="en-US" dirty="0" smtClean="0">
                <a:latin typeface="BRH Bengaluru" pitchFamily="2" charset="0"/>
              </a:rPr>
              <a:t> ¥</a:t>
            </a:r>
            <a:r>
              <a:rPr lang="en-US" dirty="0" err="1" smtClean="0">
                <a:latin typeface="BRH Bengaluru" pitchFamily="2" charset="0"/>
              </a:rPr>
              <a:t>ÀzÀ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ZÉAzÀ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err="1" smtClean="0">
                <a:latin typeface="BRH Bengaluru" pitchFamily="2" charset="0"/>
              </a:rPr>
              <a:t>aPÀÌ</a:t>
            </a:r>
            <a:r>
              <a:rPr lang="en-US" dirty="0" smtClean="0">
                <a:latin typeface="BRH Bengaluru" pitchFamily="2" charset="0"/>
              </a:rPr>
              <a:t> ZÉÆPÀÌ ¥Àæ±ÉßUÀ¼ÀÄ £</a:t>
            </a:r>
            <a:r>
              <a:rPr lang="en-US" dirty="0" err="1" smtClean="0">
                <a:latin typeface="BRH Bengaluru" pitchFamily="2" charset="0"/>
              </a:rPr>
              <a:t>ÉÃgÀ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GvÀÛgÀ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GvÀÛªÀÄ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err="1" smtClean="0">
                <a:latin typeface="BRH Bengaluru" pitchFamily="2" charset="0"/>
              </a:rPr>
              <a:t>DAiÉÄÌ</a:t>
            </a:r>
            <a:r>
              <a:rPr lang="en-US" dirty="0" smtClean="0">
                <a:latin typeface="BRH Bengaluru" pitchFamily="2" charset="0"/>
              </a:rPr>
              <a:t> «µ</a:t>
            </a:r>
            <a:r>
              <a:rPr lang="en-US" dirty="0" err="1" smtClean="0">
                <a:latin typeface="BRH Bengaluru" pitchFamily="2" charset="0"/>
              </a:rPr>
              <a:t>ÀAiÀÄ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ÀàµÀÖªÁVgÀ</a:t>
            </a:r>
            <a:r>
              <a:rPr lang="en-US" dirty="0" smtClean="0">
                <a:latin typeface="BRH Bengaluru" pitchFamily="2" charset="0"/>
              </a:rPr>
              <a:t>°.</a:t>
            </a:r>
            <a:endParaRPr lang="en-US" dirty="0">
              <a:latin typeface="BRH Bengaluru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¥</a:t>
            </a:r>
            <a:r>
              <a:rPr lang="en-US" dirty="0" err="1" smtClean="0">
                <a:latin typeface="BRH Bengaluru" pitchFamily="2" charset="0"/>
              </a:rPr>
              <a:t>Àæ¨sÁ</a:t>
            </a:r>
            <a:r>
              <a:rPr lang="en-US" dirty="0" smtClean="0">
                <a:latin typeface="BRH Bengaluru" pitchFamily="2" charset="0"/>
              </a:rPr>
              <a:t>« ¸ÀÄ¢Ý º</a:t>
            </a:r>
            <a:r>
              <a:rPr lang="en-US" dirty="0" err="1" smtClean="0">
                <a:latin typeface="BRH Bengaluru" pitchFamily="2" charset="0"/>
              </a:rPr>
              <a:t>ÉÃVgÀ¨ÉÃPÀÄ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9" name="Picture 3" descr="C:\Users\admin\Desktop\phons and camaras\wilt0307canon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6096000" cy="58674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admin\Desktop\redcam\1310548216-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29542"/>
            <a:ext cx="6172200" cy="564265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admin\Desktop\redcam\CAMARA_RED_ONE_EN_RENTA_NUEVA-68850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60960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admin\Desktop\redcam\camara-modular-re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3014"/>
            <a:ext cx="6172200" cy="556918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New folder (2)\DSC03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H Amerikannada" pitchFamily="2" charset="0"/>
              </a:rPr>
              <a:t>ª</a:t>
            </a:r>
            <a:r>
              <a:rPr lang="en-US" dirty="0" err="1" smtClean="0">
                <a:latin typeface="BRH Amerikannada" pitchFamily="2" charset="0"/>
              </a:rPr>
              <a:t>ÁvÀð</a:t>
            </a:r>
            <a:r>
              <a:rPr lang="en-US" dirty="0" smtClean="0">
                <a:latin typeface="BRH Amerikannada" pitchFamily="2" charset="0"/>
              </a:rPr>
              <a:t> ª</a:t>
            </a:r>
            <a:r>
              <a:rPr lang="en-US" dirty="0" err="1" smtClean="0">
                <a:latin typeface="BRH Amerikannada" pitchFamily="2" charset="0"/>
              </a:rPr>
              <a:t>ÁZÀPÀgÀ</a:t>
            </a:r>
            <a:r>
              <a:rPr lang="en-US" dirty="0" smtClean="0">
                <a:latin typeface="BRH Amerikannada" pitchFamily="2" charset="0"/>
              </a:rPr>
              <a:t> ªÉÃ¢PÉ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¥ÀzÀUÀ¼ÀÄ ª</a:t>
            </a:r>
            <a:r>
              <a:rPr lang="en-US" dirty="0" err="1" smtClean="0">
                <a:latin typeface="BRH Bengaluru" pitchFamily="2" charset="0"/>
              </a:rPr>
              <a:t>ÀÄvÀÄÛ</a:t>
            </a:r>
            <a:r>
              <a:rPr lang="en-US" dirty="0" smtClean="0">
                <a:latin typeface="BRH Bengaluru" pitchFamily="2" charset="0"/>
              </a:rPr>
              <a:t> avÀæUÀ¼ÀÄ </a:t>
            </a:r>
            <a:r>
              <a:rPr lang="en-US" dirty="0" err="1" smtClean="0">
                <a:latin typeface="BRH Bengaluru" pitchFamily="2" charset="0"/>
              </a:rPr>
              <a:t>MmÉÆÖnÖUÉ</a:t>
            </a:r>
            <a:r>
              <a:rPr lang="en-US" dirty="0" smtClean="0">
                <a:latin typeface="BRH Bengaluru" pitchFamily="2" charset="0"/>
              </a:rPr>
              <a:t> ¸ÁUÀ¨ÉÃPÀÄ</a:t>
            </a:r>
          </a:p>
          <a:p>
            <a:r>
              <a:rPr lang="en-US" dirty="0" smtClean="0">
                <a:latin typeface="BRH Bengaluru" pitchFamily="2" charset="0"/>
              </a:rPr>
              <a:t>«</a:t>
            </a:r>
            <a:r>
              <a:rPr lang="en-US" dirty="0" err="1" smtClean="0">
                <a:latin typeface="BRH Bengaluru" pitchFamily="2" charset="0"/>
              </a:rPr>
              <a:t>ÃPÀëPÀ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ÀéAiÀÄA</a:t>
            </a:r>
            <a:r>
              <a:rPr lang="en-US" dirty="0" smtClean="0">
                <a:latin typeface="BRH Bengaluru" pitchFamily="2" charset="0"/>
              </a:rPr>
              <a:t> zÀÈ±ÀåUÀ½AzÀ «µ</a:t>
            </a:r>
            <a:r>
              <a:rPr lang="en-US" dirty="0" err="1" smtClean="0">
                <a:latin typeface="BRH Bengaluru" pitchFamily="2" charset="0"/>
              </a:rPr>
              <a:t>ÀAiÀÄ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PÀgÀUÀvÀ</a:t>
            </a:r>
            <a:r>
              <a:rPr lang="en-US" dirty="0" smtClean="0">
                <a:latin typeface="BRH Bengaluru" pitchFamily="2" charset="0"/>
              </a:rPr>
              <a:t> ªÀiÁrPÉÆ¼Àî¨ÉPÀÄ</a:t>
            </a:r>
          </a:p>
          <a:p>
            <a:r>
              <a:rPr lang="en-US" dirty="0" smtClean="0">
                <a:latin typeface="BRH Bengaluru" pitchFamily="2" charset="0"/>
              </a:rPr>
              <a:t>ª</a:t>
            </a:r>
            <a:r>
              <a:rPr lang="en-US" dirty="0" err="1" smtClean="0">
                <a:latin typeface="BRH Bengaluru" pitchFamily="2" charset="0"/>
              </a:rPr>
              <a:t>ÀiÁ»w</a:t>
            </a:r>
            <a:r>
              <a:rPr lang="en-US" dirty="0" smtClean="0">
                <a:latin typeface="BRH Bengaluru" pitchFamily="2" charset="0"/>
              </a:rPr>
              <a:t> «ª</a:t>
            </a:r>
            <a:r>
              <a:rPr lang="en-US" dirty="0" err="1" smtClean="0">
                <a:latin typeface="BRH Bengaluru" pitchFamily="2" charset="0"/>
              </a:rPr>
              <a:t>ÀgÀ</a:t>
            </a:r>
            <a:r>
              <a:rPr lang="en-US" dirty="0" smtClean="0">
                <a:latin typeface="BRH Bengaluru" pitchFamily="2" charset="0"/>
              </a:rPr>
              <a:t> ¸ÀÄ¢Ý §</a:t>
            </a:r>
            <a:r>
              <a:rPr lang="en-US" dirty="0" err="1" smtClean="0">
                <a:latin typeface="BRH Bengaluru" pitchFamily="2" charset="0"/>
              </a:rPr>
              <a:t>gÀªÀtÂUÉAiÀÄ°è</a:t>
            </a:r>
            <a:r>
              <a:rPr lang="en-US" dirty="0" smtClean="0">
                <a:latin typeface="BRH Bengaluru" pitchFamily="2" charset="0"/>
              </a:rPr>
              <a:t> ¥ÀÄ£ÀgÀªÀvÀð£É </a:t>
            </a:r>
            <a:r>
              <a:rPr lang="en-US" dirty="0" err="1" smtClean="0">
                <a:latin typeface="BRH Bengaluru" pitchFamily="2" charset="0"/>
              </a:rPr>
              <a:t>DUÀÄªÀÅzÀÄ</a:t>
            </a:r>
            <a:r>
              <a:rPr lang="en-US" dirty="0" smtClean="0">
                <a:latin typeface="BRH Bengaluru" pitchFamily="2" charset="0"/>
              </a:rPr>
              <a:t> ¨</a:t>
            </a:r>
            <a:r>
              <a:rPr lang="en-US" dirty="0" err="1" smtClean="0">
                <a:latin typeface="BRH Bengaluru" pitchFamily="2" charset="0"/>
              </a:rPr>
              <a:t>ÉÃqÀ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«</a:t>
            </a:r>
            <a:r>
              <a:rPr lang="en-US" dirty="0" err="1" smtClean="0">
                <a:latin typeface="BRH Bengaluru" pitchFamily="2" charset="0"/>
              </a:rPr>
              <a:t>ÃPÀëPÀjUÉ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CxÀðªÁUÀzÀAvÀºÀ</a:t>
            </a:r>
            <a:r>
              <a:rPr lang="en-US" dirty="0" smtClean="0">
                <a:latin typeface="BRH Bengaluru" pitchFamily="2" charset="0"/>
              </a:rPr>
              <a:t> «ªÀgÀUÀ¼ÀÄ §</a:t>
            </a:r>
            <a:r>
              <a:rPr lang="en-US" dirty="0" err="1" smtClean="0">
                <a:latin typeface="BRH Bengaluru" pitchFamily="2" charset="0"/>
              </a:rPr>
              <a:t>gÀºÀzÀ°è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C£ÀUÀvÀå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¸ÀgÀ¼À ¨</a:t>
            </a:r>
            <a:r>
              <a:rPr lang="en-US" dirty="0" err="1" smtClean="0">
                <a:latin typeface="BRH Bengaluru" pitchFamily="2" charset="0"/>
              </a:rPr>
              <a:t>sÁµÉ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ÀÄvÀÄÛ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DqÀÄ¨sÁµÉAiÀÄ°èzÀÝgÉ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GvÀÛªÀÄ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err="1" smtClean="0">
                <a:latin typeface="BRH Bengaluru" pitchFamily="2" charset="0"/>
              </a:rPr>
              <a:t>CvÀåAvÀ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PÀrªÉÄ</a:t>
            </a:r>
            <a:r>
              <a:rPr lang="en-US" dirty="0" smtClean="0">
                <a:latin typeface="BRH Bengaluru" pitchFamily="2" charset="0"/>
              </a:rPr>
              <a:t> ¥ÀzÀUÀ¼À ¸ÀÄ¢Ý </a:t>
            </a:r>
            <a:r>
              <a:rPr lang="en-US" dirty="0" err="1" smtClean="0">
                <a:latin typeface="BRH Bengaluru" pitchFamily="2" charset="0"/>
              </a:rPr>
              <a:t>CvÀÄåvÀÛªÀÄ</a:t>
            </a:r>
            <a:r>
              <a:rPr lang="en-US" dirty="0" smtClean="0">
                <a:latin typeface="BRH Bengaluru" pitchFamily="2" charset="0"/>
              </a:rPr>
              <a:t> n« §</a:t>
            </a:r>
            <a:r>
              <a:rPr lang="en-US" dirty="0" err="1" smtClean="0">
                <a:latin typeface="BRH Bengaluru" pitchFamily="2" charset="0"/>
              </a:rPr>
              <a:t>gÀªÀtÂUÉ</a:t>
            </a:r>
            <a:endParaRPr lang="en-US" dirty="0">
              <a:latin typeface="BRH Bengaluru" pitchFamily="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BRH Bengaluru" pitchFamily="2" charset="0"/>
              </a:rPr>
              <a:t>avÀæ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ÀÄvÀÄÛ</a:t>
            </a:r>
            <a:r>
              <a:rPr lang="en-US" dirty="0" smtClean="0">
                <a:latin typeface="BRH Bengaluru" pitchFamily="2" charset="0"/>
              </a:rPr>
              <a:t> ±</a:t>
            </a:r>
            <a:r>
              <a:rPr lang="en-US" dirty="0" err="1" smtClean="0">
                <a:latin typeface="BRH Bengaluru" pitchFamily="2" charset="0"/>
              </a:rPr>
              <a:t>ÀæªÀå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ÀiÁzsÀåªÀÄPÉÌ</a:t>
            </a:r>
            <a:r>
              <a:rPr lang="en-US" dirty="0" smtClean="0">
                <a:latin typeface="BRH Bengaluru" pitchFamily="2" charset="0"/>
              </a:rPr>
              <a:t> ªÀiÁUÀðzÀ²ð ¸ÀÆvÀæUÀ¼ÀÄ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RH Bengaluru" pitchFamily="2" charset="0"/>
              </a:rPr>
              <a:t>¥ÀwæPÉUÀ¼À°è </a:t>
            </a:r>
            <a:r>
              <a:rPr lang="en-US" dirty="0" err="1" smtClean="0">
                <a:latin typeface="BRH Bengaluru" pitchFamily="2" charset="0"/>
              </a:rPr>
              <a:t>eÁUÀPÉÌ</a:t>
            </a:r>
            <a:r>
              <a:rPr lang="en-US" dirty="0" smtClean="0">
                <a:latin typeface="BRH Bengaluru" pitchFamily="2" charset="0"/>
              </a:rPr>
              <a:t> JµÀÄÖ ª</a:t>
            </a:r>
            <a:r>
              <a:rPr lang="en-US" dirty="0" err="1" smtClean="0">
                <a:latin typeface="BRH Bengaluru" pitchFamily="2" charset="0"/>
              </a:rPr>
              <a:t>ÀÄºÀvÀéªÉÇÃ</a:t>
            </a:r>
            <a:r>
              <a:rPr lang="en-US" dirty="0" smtClean="0">
                <a:latin typeface="BRH Bengaluru" pitchFamily="2" charset="0"/>
              </a:rPr>
              <a:t> </a:t>
            </a:r>
          </a:p>
          <a:p>
            <a:r>
              <a:rPr lang="en-US" dirty="0" smtClean="0">
                <a:latin typeface="BRH Bengaluru" pitchFamily="2" charset="0"/>
              </a:rPr>
              <a:t>¨Á£ÀÄ° ºÁUÀÄ </a:t>
            </a:r>
            <a:r>
              <a:rPr lang="en-US" dirty="0" err="1" smtClean="0">
                <a:latin typeface="BRH Bengaluru" pitchFamily="2" charset="0"/>
              </a:rPr>
              <a:t>zÀÈ±Àå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ÀiÁzsÀåªÀÄzÀ°è</a:t>
            </a:r>
            <a:r>
              <a:rPr lang="en-US" dirty="0" smtClean="0">
                <a:latin typeface="BRH Bengaluru" pitchFamily="2" charset="0"/>
              </a:rPr>
              <a:t> ¸</a:t>
            </a:r>
            <a:r>
              <a:rPr lang="en-US" dirty="0" err="1" smtClean="0">
                <a:latin typeface="BRH Bengaluru" pitchFamily="2" charset="0"/>
              </a:rPr>
              <a:t>ÀªÀÄAiÀÄPÉÌ</a:t>
            </a:r>
            <a:r>
              <a:rPr lang="en-US" dirty="0" smtClean="0">
                <a:latin typeface="BRH Bengaluru" pitchFamily="2" charset="0"/>
              </a:rPr>
              <a:t> CµÉÖÃ ª</a:t>
            </a:r>
            <a:r>
              <a:rPr lang="en-US" dirty="0" err="1" smtClean="0">
                <a:latin typeface="BRH Bengaluru" pitchFamily="2" charset="0"/>
              </a:rPr>
              <a:t>ÀÄºÀvÀé</a:t>
            </a:r>
            <a:endParaRPr lang="en-US" dirty="0" smtClean="0">
              <a:latin typeface="BRH Bengaluru" pitchFamily="2" charset="0"/>
            </a:endParaRPr>
          </a:p>
          <a:p>
            <a:r>
              <a:rPr lang="en-US" dirty="0" smtClean="0">
                <a:latin typeface="BRH Bengaluru" pitchFamily="2" charset="0"/>
              </a:rPr>
              <a:t>¥ÀwæPÉUÀ¼À°è CPÀëgÀUÀ¼ÀÄ £</a:t>
            </a:r>
            <a:r>
              <a:rPr lang="en-US" dirty="0" err="1" smtClean="0">
                <a:latin typeface="BRH Bengaluru" pitchFamily="2" charset="0"/>
              </a:rPr>
              <a:t>ÀÈvÀåªÁqÀÄvÀÛªÉ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r>
              <a:rPr lang="en-US" dirty="0" smtClean="0">
                <a:latin typeface="BRH Bengaluru" pitchFamily="2" charset="0"/>
              </a:rPr>
              <a:t>¨</a:t>
            </a:r>
            <a:r>
              <a:rPr lang="en-US" dirty="0" err="1" smtClean="0">
                <a:latin typeface="BRH Bengaluru" pitchFamily="2" charset="0"/>
              </a:rPr>
              <a:t>Á£ÀÄ°AiÀÄ°è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zsÀé</a:t>
            </a:r>
            <a:r>
              <a:rPr lang="en-US" dirty="0" smtClean="0">
                <a:latin typeface="BRH Bengaluru" pitchFamily="2" charset="0"/>
              </a:rPr>
              <a:t>¤ ¥</a:t>
            </a:r>
            <a:r>
              <a:rPr lang="en-US" dirty="0" err="1" smtClean="0">
                <a:latin typeface="BRH Bengaluru" pitchFamily="2" charset="0"/>
              </a:rPr>
              <a:t>ÁvÀæ</a:t>
            </a:r>
            <a:r>
              <a:rPr lang="en-US" dirty="0" smtClean="0">
                <a:latin typeface="BRH Bengaluru" pitchFamily="2" charset="0"/>
              </a:rPr>
              <a:t> ¤ªÀð»¹zÀgÉ</a:t>
            </a:r>
          </a:p>
          <a:p>
            <a:r>
              <a:rPr lang="en-US" dirty="0" err="1" smtClean="0">
                <a:latin typeface="BRH Bengaluru" pitchFamily="2" charset="0"/>
              </a:rPr>
              <a:t>zÀÈ±Àå</a:t>
            </a:r>
            <a:r>
              <a:rPr lang="en-US" dirty="0" smtClean="0">
                <a:latin typeface="BRH Bengaluru" pitchFamily="2" charset="0"/>
              </a:rPr>
              <a:t> ª</a:t>
            </a:r>
            <a:r>
              <a:rPr lang="en-US" dirty="0" err="1" smtClean="0">
                <a:latin typeface="BRH Bengaluru" pitchFamily="2" charset="0"/>
              </a:rPr>
              <a:t>ÀiÁzsÀåªÀÄzÀ°è</a:t>
            </a:r>
            <a:r>
              <a:rPr lang="en-US" dirty="0" smtClean="0">
                <a:latin typeface="BRH Bengaluru" pitchFamily="2" charset="0"/>
              </a:rPr>
              <a:t> zÀÈ±ÀåªÀ½ ºÁUÀÄ </a:t>
            </a:r>
            <a:r>
              <a:rPr lang="en-US" dirty="0" err="1" smtClean="0">
                <a:latin typeface="BRH Bengaluru" pitchFamily="2" charset="0"/>
              </a:rPr>
              <a:t>zsÀé</a:t>
            </a:r>
            <a:r>
              <a:rPr lang="en-US" dirty="0" smtClean="0">
                <a:latin typeface="BRH Bengaluru" pitchFamily="2" charset="0"/>
              </a:rPr>
              <a:t>¤ ª</a:t>
            </a:r>
            <a:r>
              <a:rPr lang="en-US" dirty="0" err="1" smtClean="0">
                <a:latin typeface="BRH Bengaluru" pitchFamily="2" charset="0"/>
              </a:rPr>
              <a:t>ÉÄgÀÄUÀÄ</a:t>
            </a:r>
            <a:r>
              <a:rPr lang="en-US" dirty="0" smtClean="0">
                <a:latin typeface="BRH Bengaluru" pitchFamily="2" charset="0"/>
              </a:rPr>
              <a:t> ¤</a:t>
            </a:r>
            <a:r>
              <a:rPr lang="en-US" dirty="0" err="1" smtClean="0">
                <a:latin typeface="BRH Bengaluru" pitchFamily="2" charset="0"/>
              </a:rPr>
              <a:t>ÃqÀÄvÀÛzÉ</a:t>
            </a:r>
            <a:r>
              <a:rPr lang="en-US" dirty="0" smtClean="0">
                <a:latin typeface="BRH Bengaluru" pitchFamily="2" charset="0"/>
              </a:rPr>
              <a:t>.</a:t>
            </a:r>
          </a:p>
          <a:p>
            <a:r>
              <a:rPr lang="en-US" dirty="0" err="1" smtClean="0">
                <a:latin typeface="BRH Bengaluru" pitchFamily="2" charset="0"/>
              </a:rPr>
              <a:t>E°è</a:t>
            </a:r>
            <a:r>
              <a:rPr lang="en-US" dirty="0" smtClean="0">
                <a:latin typeface="BRH Bengaluru" pitchFamily="2" charset="0"/>
              </a:rPr>
              <a:t> </a:t>
            </a:r>
            <a:r>
              <a:rPr lang="en-US" dirty="0" err="1" smtClean="0">
                <a:latin typeface="BRH Bengaluru" pitchFamily="2" charset="0"/>
              </a:rPr>
              <a:t>PÀrªÉÄ</a:t>
            </a:r>
            <a:r>
              <a:rPr lang="en-US" dirty="0" smtClean="0">
                <a:latin typeface="BRH Bengaluru" pitchFamily="2" charset="0"/>
              </a:rPr>
              <a:t> ¥ÀzÀUÀ¼ÀÄ </a:t>
            </a:r>
            <a:r>
              <a:rPr lang="en-US" dirty="0" err="1" smtClean="0">
                <a:latin typeface="BRH Bengaluru" pitchFamily="2" charset="0"/>
              </a:rPr>
              <a:t>CUÀvÀå</a:t>
            </a:r>
            <a:endParaRPr lang="en-US" dirty="0" smtClean="0">
              <a:latin typeface="BRH Bengaluru" pitchFamily="2" charset="0"/>
            </a:endParaRPr>
          </a:p>
          <a:p>
            <a:pPr>
              <a:buNone/>
            </a:pPr>
            <a:endParaRPr lang="en-US" dirty="0">
              <a:latin typeface="BRH Bengaluru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BRH Bengaluru" pitchFamily="2" charset="0"/>
              </a:rPr>
              <a:t>zÀÈ±Àå</a:t>
            </a:r>
            <a:r>
              <a:rPr lang="en-US" dirty="0" smtClean="0">
                <a:latin typeface="BRH Bengaluru" pitchFamily="2" charset="0"/>
              </a:rPr>
              <a:t> ºÁUÀÄ ¨Á£ÀÄ° §</a:t>
            </a:r>
            <a:r>
              <a:rPr lang="en-US" dirty="0" err="1" smtClean="0">
                <a:latin typeface="BRH Bengaluru" pitchFamily="2" charset="0"/>
              </a:rPr>
              <a:t>gÀªÀtÂUÉ</a:t>
            </a:r>
            <a:endParaRPr lang="en-US" dirty="0">
              <a:latin typeface="BRH Bengaluru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431</TotalTime>
  <Words>776</Words>
  <Application>Microsoft Office PowerPoint</Application>
  <PresentationFormat>On-screen Show (4:3)</PresentationFormat>
  <Paragraphs>128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Paper</vt:lpstr>
      <vt:lpstr>«zÀÄå£Áä£À ªÀiÁzsÀåªÀÄ</vt:lpstr>
      <vt:lpstr> J¯ÉPÁÖç¤Pï ªÀiÁzsÀåªÀÄ </vt:lpstr>
      <vt:lpstr>¸ÀÄÖrAiÉÆÃ</vt:lpstr>
      <vt:lpstr>¸ÀÄÖrAiÉÆÃ «£Áå¸À</vt:lpstr>
      <vt:lpstr>mÉ° ¥ÁæªÀÄÖ</vt:lpstr>
      <vt:lpstr>¥Àæ¨sÁ« ¸ÀÄ¢Ý ºÉÃVgÀ¨ÉÃPÀÄ</vt:lpstr>
      <vt:lpstr>ªÁvÀð ªÁZÀPÀgÀ ªÉÃ¢PÉ </vt:lpstr>
      <vt:lpstr>avÀæ ªÀÄvÀÄÛ ±ÀæªÀå ªÀiÁzsÀåªÀÄPÉÌ ªÀiÁUÀðzÀ²ð ¸ÀÆvÀæUÀ¼ÀÄ</vt:lpstr>
      <vt:lpstr>zÀÈ±Àå ºÁUÀÄ ¨Á£ÀÄ° §gÀªÀtÂUÉ</vt:lpstr>
      <vt:lpstr>£ÉÆÃr PÀ° ªÀiÁr £À°</vt:lpstr>
      <vt:lpstr>£ÉÆÃr PÀ° ªÀiÁr £À°</vt:lpstr>
      <vt:lpstr>£ÉÆÃr PÀ° ªÀiÁr £À°</vt:lpstr>
      <vt:lpstr>£ÉÆÃr PÀ° ªÀiÁr £À°</vt:lpstr>
      <vt:lpstr>IN PUT DESK</vt:lpstr>
      <vt:lpstr>Out door</vt:lpstr>
      <vt:lpstr>OB VAN</vt:lpstr>
      <vt:lpstr>OB VAN</vt:lpstr>
      <vt:lpstr>DSNG van</vt:lpstr>
      <vt:lpstr>Slide 19</vt:lpstr>
      <vt:lpstr>Slide 20</vt:lpstr>
      <vt:lpstr>Slide 21</vt:lpstr>
      <vt:lpstr>Slide 22</vt:lpstr>
      <vt:lpstr>CHIT CHAT </vt:lpstr>
      <vt:lpstr>BYTE </vt:lpstr>
      <vt:lpstr>MEDIA CENTER </vt:lpstr>
      <vt:lpstr>Slide 26</vt:lpstr>
      <vt:lpstr>zsÀé¤ ªÀzÀðPÀzÀ §UÉUÀ¼ÀÄ</vt:lpstr>
      <vt:lpstr>NEW STYLES IN DIGITAL MICRO</vt:lpstr>
      <vt:lpstr>BOOOOOM SOUND IN VOICE</vt:lpstr>
      <vt:lpstr>Laser microphone</vt:lpstr>
      <vt:lpstr>ªÉÄÊPïUÀ¼À UÀÄA¥ÀÄ</vt:lpstr>
      <vt:lpstr>Slide 32</vt:lpstr>
      <vt:lpstr>Slide 33</vt:lpstr>
      <vt:lpstr>Slide 34</vt:lpstr>
      <vt:lpstr>Slide 35</vt:lpstr>
      <vt:lpstr>Slide 36</vt:lpstr>
      <vt:lpstr>Micro phone directions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MEDIA TV</dc:title>
  <dc:creator>admin</dc:creator>
  <cp:lastModifiedBy>iball</cp:lastModifiedBy>
  <cp:revision>108</cp:revision>
  <dcterms:created xsi:type="dcterms:W3CDTF">2011-12-16T14:27:36Z</dcterms:created>
  <dcterms:modified xsi:type="dcterms:W3CDTF">2020-04-22T13:33:50Z</dcterms:modified>
</cp:coreProperties>
</file>